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59" r:id="rId1"/>
  </p:sldMasterIdLst>
  <p:notesMasterIdLst>
    <p:notesMasterId r:id="rId12"/>
  </p:notesMasterIdLst>
  <p:handoutMasterIdLst>
    <p:handoutMasterId r:id="rId13"/>
  </p:handoutMasterIdLst>
  <p:sldIdLst>
    <p:sldId id="911" r:id="rId2"/>
    <p:sldId id="941" r:id="rId3"/>
    <p:sldId id="972" r:id="rId4"/>
    <p:sldId id="973" r:id="rId5"/>
    <p:sldId id="974" r:id="rId6"/>
    <p:sldId id="975" r:id="rId7"/>
    <p:sldId id="976" r:id="rId8"/>
    <p:sldId id="977" r:id="rId9"/>
    <p:sldId id="950" r:id="rId10"/>
    <p:sldId id="948" r:id="rId11"/>
  </p:sldIdLst>
  <p:sldSz cx="24382413" cy="13716000"/>
  <p:notesSz cx="6858000" cy="9144000"/>
  <p:defaultTextStyle>
    <a:defPPr>
      <a:defRPr lang="ru-RU"/>
    </a:defPPr>
    <a:lvl1pPr marL="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9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59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893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189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48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784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08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37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Презентация" id="{97071F00-80CE-4426-806C-9E03D65E08BC}">
          <p14:sldIdLst>
            <p14:sldId id="911"/>
            <p14:sldId id="941"/>
            <p14:sldId id="972"/>
            <p14:sldId id="973"/>
            <p14:sldId id="974"/>
            <p14:sldId id="975"/>
            <p14:sldId id="976"/>
            <p14:sldId id="977"/>
            <p14:sldId id="950"/>
            <p14:sldId id="94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atalia Zhuravlova" initials="" lastIdx="10" clrIdx="0"/>
  <p:cmAuthor id="1" name="tat.gratcheva@live.com" initials="t" lastIdx="8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C33"/>
    <a:srgbClr val="00B341"/>
    <a:srgbClr val="1BA560"/>
    <a:srgbClr val="23B324"/>
    <a:srgbClr val="4A78BC"/>
    <a:srgbClr val="003264"/>
    <a:srgbClr val="FE8C00"/>
    <a:srgbClr val="5BCD9D"/>
    <a:srgbClr val="356767"/>
    <a:srgbClr val="8FD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84" autoAdjust="0"/>
    <p:restoredTop sz="84727" autoAdjust="0"/>
  </p:normalViewPr>
  <p:slideViewPr>
    <p:cSldViewPr snapToGrid="0">
      <p:cViewPr varScale="1">
        <p:scale>
          <a:sx n="35" d="100"/>
          <a:sy n="35" d="100"/>
        </p:scale>
        <p:origin x="86" y="44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11" d="100"/>
          <a:sy n="111" d="100"/>
        </p:scale>
        <p:origin x="4352" y="200"/>
      </p:cViewPr>
      <p:guideLst/>
    </p:cSldViewPr>
  </p:notesViewPr>
  <p:gridSpacing cx="381600" cy="381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C5C60-F37A-814E-99F6-3C775637DBC0}" type="datetimeFigureOut">
              <a:rPr lang="ru-RU" smtClean="0"/>
              <a:t>13.02.2019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BC657-1F7B-DB4E-9001-D45F135470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3878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eg>
</file>

<file path=ppt/media/image13.jpg>
</file>

<file path=ppt/media/image14.jpg>
</file>

<file path=ppt/media/image15.jpeg>
</file>

<file path=ppt/media/image16.JPG>
</file>

<file path=ppt/media/image17.png>
</file>

<file path=ppt/media/image18.png>
</file>

<file path=ppt/media/image19.png>
</file>

<file path=ppt/media/image19.svg>
</file>

<file path=ppt/media/image20.png>
</file>

<file path=ppt/media/image21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8BA324-014D-41B7-8E83-ECE8F197A959}" type="datetimeFigureOut">
              <a:rPr lang="ru-RU" smtClean="0"/>
              <a:t>13.02.2019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397F6-5F69-4798-869B-9B0266F8F8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844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1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улевой_слайд_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 3">
            <a:extLst>
              <a:ext uri="{FF2B5EF4-FFF2-40B4-BE49-F238E27FC236}">
                <a16:creationId xmlns:a16="http://schemas.microsoft.com/office/drawing/2014/main" id="{40923594-8447-5A46-8A64-5871B7E0E6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94763" y="5636795"/>
            <a:ext cx="6589712" cy="25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96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разделитель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2000" y="1639790"/>
            <a:ext cx="3298475" cy="1463773"/>
          </a:xfrm>
        </p:spPr>
        <p:txBody>
          <a:bodyPr lIns="0" tIns="0" rIns="0" bIns="18000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600" b="0" i="0">
                <a:latin typeface="+mn-lt"/>
                <a:ea typeface="Yandex Sans Text Light" charset="0"/>
                <a:cs typeface="Yandex Sans Text Light" charset="0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00</a:t>
            </a:r>
            <a:endParaRPr lang="en-US" dirty="0"/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42000" y="4202016"/>
            <a:ext cx="18308288" cy="2932209"/>
          </a:xfrm>
        </p:spPr>
        <p:txBody>
          <a:bodyPr lIns="0" tIns="0" rIns="0" bIns="162000" anchor="b" anchorCtr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7200" b="1" baseline="0">
                <a:latin typeface="+mj-lt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301DCE-0A8B-3C45-B41F-A56E96E730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028910" y="2090254"/>
            <a:ext cx="295793" cy="553418"/>
          </a:xfrm>
          <a:prstGeom prst="rect">
            <a:avLst/>
          </a:prstGeom>
        </p:spPr>
      </p:pic>
      <p:sp>
        <p:nvSpPr>
          <p:cNvPr id="9" name="Текст 7">
            <a:extLst>
              <a:ext uri="{FF2B5EF4-FFF2-40B4-BE49-F238E27FC236}">
                <a16:creationId xmlns:a16="http://schemas.microsoft.com/office/drawing/2014/main" id="{DC112D3D-C933-5B4D-80A2-E20728BDFF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000" y="7822545"/>
            <a:ext cx="18308288" cy="4426605"/>
          </a:xfrm>
        </p:spPr>
        <p:txBody>
          <a:bodyPr tIns="0" numCol="2" spcCol="360000">
            <a:noAutofit/>
          </a:bodyPr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ru-RU" dirty="0"/>
              <a:t>Содержание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2045253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3">
            <a:extLst>
              <a:ext uri="{FF2B5EF4-FFF2-40B4-BE49-F238E27FC236}">
                <a16:creationId xmlns:a16="http://schemas.microsoft.com/office/drawing/2014/main" id="{F1F4520F-52AD-1A48-9C8D-4DE8B66AEA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DE2E1D8-A8FD-4F4D-9760-DE2B5FE2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2E98DA7-8DF9-9948-95F5-7937E9229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86255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л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3">
            <a:extLst>
              <a:ext uri="{FF2B5EF4-FFF2-40B4-BE49-F238E27FC236}">
                <a16:creationId xmlns:a16="http://schemas.microsoft.com/office/drawing/2014/main" id="{607F4B8C-DB90-6540-9795-57F9A5AAAF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BCB4834C-13A3-1E45-A0FE-EAE4CD820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B4987C1-9D19-CF40-BD05-035DFB1E0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Текст 2">
            <a:extLst>
              <a:ext uri="{FF2B5EF4-FFF2-40B4-BE49-F238E27FC236}">
                <a16:creationId xmlns:a16="http://schemas.microsoft.com/office/drawing/2014/main" id="{6F273CA4-8668-8D40-89E1-2DF41C77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600" y="3429849"/>
            <a:ext cx="212247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>
                <a:latin typeface="+mn-lt"/>
              </a:defRPr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157770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DC8D795-4C1C-AF42-9709-B72335385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6584850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E4C2E3AF-06DA-2C4F-BDE4-E2EAFC12BA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13600" y="3429849"/>
            <a:ext cx="138987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</p:txBody>
      </p:sp>
    </p:spTree>
    <p:extLst>
      <p:ext uri="{BB962C8B-B14F-4D97-AF65-F5344CB8AC3E}">
        <p14:creationId xmlns:p14="http://schemas.microsoft.com/office/powerpoint/2010/main" val="1906312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текста/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F451AF27-5FB1-0D40-AA05-42DF65248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25D4967-2BE7-CC40-970C-E59E736E9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Заголовок 3">
            <a:extLst>
              <a:ext uri="{FF2B5EF4-FFF2-40B4-BE49-F238E27FC236}">
                <a16:creationId xmlns:a16="http://schemas.microsoft.com/office/drawing/2014/main" id="{00CE3A18-3BEE-1E48-8DB5-EFDF81BE48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2B4190AE-DE9D-7B45-8685-C75786D2E28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3429849"/>
            <a:ext cx="102392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091E2E21-1D6C-DD48-81BA-272FC2FB570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3429849"/>
            <a:ext cx="10239569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86259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2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0EBDA6F-21A1-7E49-AD6B-DA4F4E7C0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ED9AF63-0A12-2D4E-9664-3EE781D6F5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id="{20BF5248-E041-F94F-85C6-134408C35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772462EC-AF59-4D4E-ABCE-0C5A2D5835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6584850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9682A56D-E86B-DE49-A3AA-B88DB8F5C2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13600" y="3429850"/>
            <a:ext cx="13898775" cy="4066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1F96D506-1E9B-A94F-BF59-F9E5F9FB61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913600" y="8208000"/>
            <a:ext cx="13898775" cy="4041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36" marR="0" indent="0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None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065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3B556212-67BA-FE4E-A4C5-BEB4228D78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91C2DF9-0B26-E448-AD09-5E231671B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id="{0AC953BC-6440-414F-B224-7989C84955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id="{764DA894-71EE-8F44-BC82-1B4FD8DA66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3429849"/>
            <a:ext cx="10239275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4DB96E68-4ABE-704B-AFBC-B303CF814AF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3429849"/>
            <a:ext cx="10239569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7B24B671-40E4-6946-947D-AA93D59EAC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0033199"/>
            <a:ext cx="17565587" cy="2215951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9007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9E306CA0-176F-4945-A654-2DBE4D1D5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2339929-65BC-754B-AF8C-4F30167D7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id="{BA1667F9-A8AD-E64B-A003-654CEF801B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76CE419A-D9BE-DA49-96A7-91BE433CB6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1" y="3429849"/>
            <a:ext cx="6584850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90909538-8E3A-AA48-B5DC-463AB585C5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0033199"/>
            <a:ext cx="17565587" cy="2215951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Текст 2">
            <a:extLst>
              <a:ext uri="{FF2B5EF4-FFF2-40B4-BE49-F238E27FC236}">
                <a16:creationId xmlns:a16="http://schemas.microsoft.com/office/drawing/2014/main" id="{DD0D547E-0567-2E43-BDB4-18B73972463B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906758" y="3429849"/>
            <a:ext cx="6577717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7F3B418F-486F-E146-96CE-6A5782E1AE4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6231516" y="3429849"/>
            <a:ext cx="6580859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28994538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DCBCA59-A27E-6F49-9EC9-3C2864EBE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B9D87B5-8C87-984D-8958-FBC95639D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id="{3FC09214-3A10-8149-B5D5-03C5DB0DED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785647C1-EE1C-7F44-8C28-ACEB3FC0807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5641200"/>
            <a:ext cx="10239275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9E789020-B7CC-3649-8BFF-F3DCDA17E88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5641200"/>
            <a:ext cx="10239569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F820E3BF-EFD7-3F46-A713-6D08761423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3441600"/>
            <a:ext cx="10239274" cy="1857475"/>
          </a:xfrm>
        </p:spPr>
        <p:txBody>
          <a:bodyPr tIns="17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4800"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94B867F9-5BE9-B348-BC8F-0600AA8125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72806" y="3441600"/>
            <a:ext cx="10239274" cy="1857475"/>
          </a:xfrm>
        </p:spPr>
        <p:txBody>
          <a:bodyPr tIns="17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4800"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7605736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B46248E-F3FC-6345-9529-CFA085A39B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E78A705-AB97-1841-9C7A-780231BD36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240A0DF0-5686-A049-8194-F9C6A0B548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DCA47866-DF59-C248-8DD9-3EA96B5D2F1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599" y="3455988"/>
            <a:ext cx="21224776" cy="7326312"/>
          </a:xfrm>
          <a:prstGeom prst="rect">
            <a:avLst/>
          </a:prstGeom>
        </p:spPr>
        <p:txBody>
          <a:bodyPr vert="horz" lIns="0" tIns="0" rIns="0" bIns="251999" rtlCol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 или видео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887191F8-B8A1-8346-B126-2126461718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1121681"/>
            <a:ext cx="17565587" cy="1127469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6764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улевой_слайд_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3">
            <a:extLst>
              <a:ext uri="{FF2B5EF4-FFF2-40B4-BE49-F238E27FC236}">
                <a16:creationId xmlns:a16="http://schemas.microsoft.com/office/drawing/2014/main" id="{14A44DEE-CE10-CA46-AD73-F9481496D7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01875" y="5457926"/>
            <a:ext cx="6582600" cy="242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6316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иктограмма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7BBC7DF-D873-E246-A3AC-A27D9B155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6478937-D477-5C45-B143-3DE517137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92DE7455-C677-0147-BD3F-8159DEFAF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D11B012E-F511-C94C-B10D-D6E12F78DDA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50082" y="5655728"/>
            <a:ext cx="2923681" cy="2935822"/>
          </a:xfrm>
          <a:prstGeom prst="rect">
            <a:avLst/>
          </a:prstGeom>
        </p:spPr>
        <p:txBody>
          <a:bodyPr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FD759DB2-5A2A-B441-923F-157EFDC160E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06400" y="3440009"/>
            <a:ext cx="13905975" cy="7342291"/>
          </a:xfrm>
          <a:prstGeom prst="rect">
            <a:avLst/>
          </a:prstGeom>
        </p:spPr>
        <p:txBody>
          <a:bodyPr vert="horz" lIns="0" tIns="72000" rIns="0" bIns="0" rtlCol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48900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D2F2E9B-267A-D74E-BDE4-F0545E327C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F10A1FE-E1CA-254D-BA86-1C6AB5725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Заголовок 3">
            <a:extLst>
              <a:ext uri="{FF2B5EF4-FFF2-40B4-BE49-F238E27FC236}">
                <a16:creationId xmlns:a16="http://schemas.microsoft.com/office/drawing/2014/main" id="{34013F25-78B4-4141-97A7-04B0123FC2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B2F39E8A-93C9-3A45-B2EE-883223FCF38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88989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0DCF5EC1-3274-6745-8C56-419712DF13A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915302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1EF14998-3993-B446-9D90-65FB1EBCE1D1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230310" y="3455988"/>
            <a:ext cx="2922878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1A719755-02DF-A443-B9A4-22DBA092A6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25FAA23-D708-2F47-89EE-1506A238C1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906400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id="{D95AA5DD-8F39-D943-A674-08CB46760E9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230502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5805849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BF8AC81-C369-C940-A083-BF9DDAA5A8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9DFE2CB-D51A-1145-BBC9-E6F46C48F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4C2B88DF-0CB1-C84B-BB8C-FB54F5E4558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88989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EB3D84B1-6345-8544-BA01-7CE2CA0D062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7075635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826C5D0F-322F-7E4C-8F35-CD24C604A365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2565718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54521928-8D4C-C24D-BA87-CD83B8390F0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8054031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5" name="Заголовок 3">
            <a:extLst>
              <a:ext uri="{FF2B5EF4-FFF2-40B4-BE49-F238E27FC236}">
                <a16:creationId xmlns:a16="http://schemas.microsoft.com/office/drawing/2014/main" id="{73FABF5D-A3D2-774B-90FE-1A4AC11A0E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9C31CEE2-9E8D-7D4E-85E6-BCDAEA9B52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6" name="Текст 3">
            <a:extLst>
              <a:ext uri="{FF2B5EF4-FFF2-40B4-BE49-F238E27FC236}">
                <a16:creationId xmlns:a16="http://schemas.microsoft.com/office/drawing/2014/main" id="{25BA2DB1-0408-C446-904D-D5C5D6FEF70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74001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7" name="Текст 3">
            <a:extLst>
              <a:ext uri="{FF2B5EF4-FFF2-40B4-BE49-F238E27FC236}">
                <a16:creationId xmlns:a16="http://schemas.microsoft.com/office/drawing/2014/main" id="{AE8D3F34-4BC8-F842-AE87-C1F1B818EB6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2565718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603D3D51-A754-5548-8F3A-17686089319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8056963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7955386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пиктограмм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05880279-9E00-5746-BEDF-976B37296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223FA0BE-FCB1-DD41-9AFE-6B2C787FB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id="{57FE346C-8EF0-E94F-B01D-73B4B761844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588989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0" name="Заголовок 3">
            <a:extLst>
              <a:ext uri="{FF2B5EF4-FFF2-40B4-BE49-F238E27FC236}">
                <a16:creationId xmlns:a16="http://schemas.microsoft.com/office/drawing/2014/main" id="{F0125504-5AC3-DA40-B8E8-E1DAF443D7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2" name="Рисунок 2">
            <a:extLst>
              <a:ext uri="{FF2B5EF4-FFF2-40B4-BE49-F238E27FC236}">
                <a16:creationId xmlns:a16="http://schemas.microsoft.com/office/drawing/2014/main" id="{C974B3B4-B885-DA40-B3AB-F9114F87FB2C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985590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4" name="Рисунок 2">
            <a:extLst>
              <a:ext uri="{FF2B5EF4-FFF2-40B4-BE49-F238E27FC236}">
                <a16:creationId xmlns:a16="http://schemas.microsoft.com/office/drawing/2014/main" id="{5D5F2D74-405A-1F4E-9CD6-F3AE0BD290F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0375801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6" name="Рисунок 2">
            <a:extLst>
              <a:ext uri="{FF2B5EF4-FFF2-40B4-BE49-F238E27FC236}">
                <a16:creationId xmlns:a16="http://schemas.microsoft.com/office/drawing/2014/main" id="{0AB2F838-92FE-774B-8F92-9F3D78DF23F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14768738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8" name="Рисунок 2">
            <a:extLst>
              <a:ext uri="{FF2B5EF4-FFF2-40B4-BE49-F238E27FC236}">
                <a16:creationId xmlns:a16="http://schemas.microsoft.com/office/drawing/2014/main" id="{EC6B56D3-7648-C24E-8DC9-0CD8B1C3EE0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9161604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262DA92C-89A3-2F4F-95A0-96135E2E2D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2" name="Текст 3">
            <a:extLst>
              <a:ext uri="{FF2B5EF4-FFF2-40B4-BE49-F238E27FC236}">
                <a16:creationId xmlns:a16="http://schemas.microsoft.com/office/drawing/2014/main" id="{4F9D4A2B-AF65-D04E-BB6E-A33650DA965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981802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CBF68C6D-23B1-7B4D-9FEF-AA3ECA74E9D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376343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4" name="Текст 3">
            <a:extLst>
              <a:ext uri="{FF2B5EF4-FFF2-40B4-BE49-F238E27FC236}">
                <a16:creationId xmlns:a16="http://schemas.microsoft.com/office/drawing/2014/main" id="{C66F2032-A23B-5448-9AF7-22751C77D365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4768614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5" name="Текст 3">
            <a:extLst>
              <a:ext uri="{FF2B5EF4-FFF2-40B4-BE49-F238E27FC236}">
                <a16:creationId xmlns:a16="http://schemas.microsoft.com/office/drawing/2014/main" id="{6E3015C6-1D4B-954D-89D7-956594AAE01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19161610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3444766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большое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0239275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10239275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572049" y="0"/>
            <a:ext cx="11810364" cy="13716000"/>
          </a:xfrm>
        </p:spPr>
        <p:txBody>
          <a:bodyPr bIns="5400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021A6DA9-00F7-2E4D-A607-2B4774BAD0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10239274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2802251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905864" y="12624682"/>
            <a:ext cx="11707824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05864" y="547141"/>
            <a:ext cx="13906511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8172450" cy="13716000"/>
          </a:xfrm>
        </p:spPr>
        <p:txBody>
          <a:bodyPr tIns="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3759D08E-DECD-BB4C-87C7-900B554BF8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06399" y="3431440"/>
            <a:ext cx="13905975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114754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6231235" y="3455988"/>
            <a:ext cx="6581140" cy="8793162"/>
          </a:xfrm>
          <a:noFill/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DBE36696-F982-B440-93D7-FD7AE18278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13896874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2610614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13896875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1E07366D-205F-E342-9442-335AF82B07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228800" y="3431440"/>
            <a:ext cx="6583575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0311620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21224776" cy="8785860"/>
          </a:xfrm>
        </p:spPr>
        <p:txBody>
          <a:bodyPr tIns="468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0940565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10239276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4D80212A-4362-B54E-94D4-393F5D1CB6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572806" y="3463290"/>
            <a:ext cx="10239276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880880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_r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Имя и Фамилия, должность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D50639F-F59F-B746-A68D-63C278D476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 презентации</a:t>
            </a:r>
            <a:endParaRPr lang="en-US" dirty="0"/>
          </a:p>
        </p:txBody>
      </p:sp>
      <p:pic>
        <p:nvPicPr>
          <p:cNvPr id="33" name="Изображение 6">
            <a:extLst>
              <a:ext uri="{FF2B5EF4-FFF2-40B4-BE49-F238E27FC236}">
                <a16:creationId xmlns:a16="http://schemas.microsoft.com/office/drawing/2014/main" id="{6AD2487E-ADA1-114F-B592-8318F05832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5780" y="1963034"/>
            <a:ext cx="2289465" cy="877368"/>
          </a:xfrm>
          <a:prstGeom prst="rect">
            <a:avLst/>
          </a:prstGeom>
        </p:spPr>
      </p:pic>
      <p:sp>
        <p:nvSpPr>
          <p:cNvPr id="34" name="Рисунок 7">
            <a:extLst>
              <a:ext uri="{FF2B5EF4-FFF2-40B4-BE49-F238E27FC236}">
                <a16:creationId xmlns:a16="http://schemas.microsoft.com/office/drawing/2014/main" id="{79352FF1-22B2-114D-B504-DB00F440C2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49652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35" name="Рисунок 9">
            <a:extLst>
              <a:ext uri="{FF2B5EF4-FFF2-40B4-BE49-F238E27FC236}">
                <a16:creationId xmlns:a16="http://schemas.microsoft.com/office/drawing/2014/main" id="{48D1D383-E3AC-5F4C-BB7C-F076B9B83EE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</a:t>
            </a:r>
            <a:r>
              <a:rPr lang="en-US" dirty="0"/>
              <a:t> </a:t>
            </a:r>
            <a:r>
              <a:rPr lang="ru-RU" dirty="0"/>
              <a:t>или</a:t>
            </a:r>
            <a:r>
              <a:rPr lang="en-US" dirty="0"/>
              <a:t> NDA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85605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6584851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08A2693F-48EF-E14E-9B89-421D6299B20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05504" y="3463290"/>
            <a:ext cx="6578971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43D93D4-A86E-1248-B402-BACDE7FB57B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228458" y="3463290"/>
            <a:ext cx="6583917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291981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во весь экр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id="{EA502E89-DEA8-6F45-8073-569B507DB4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24382413" cy="13716000"/>
          </a:xfrm>
          <a:prstGeom prst="rect">
            <a:avLst/>
          </a:prstGeom>
        </p:spPr>
        <p:txBody>
          <a:bodyPr tIns="251999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EC28-5BE0-7E49-9412-397DBC16A3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79FD6-9EE1-764D-9BF1-8C9BF659A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56644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B61AA1D6-93BC-7E46-B43D-C6BE24CBC4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42000" y="10050462"/>
            <a:ext cx="12449174" cy="1828801"/>
          </a:xfrm>
        </p:spPr>
        <p:txBody>
          <a:bodyPr lIns="0" tIns="0" rIns="0" bIns="27000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Автор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052160" y="3111500"/>
            <a:ext cx="19406838" cy="6213475"/>
          </a:xfrm>
        </p:spPr>
        <p:txBody>
          <a:bodyPr tIns="180000" anchor="ctr">
            <a:noAutofit/>
          </a:bodyPr>
          <a:lstStyle>
            <a:lvl1pPr marL="0" indent="0">
              <a:buClr>
                <a:schemeClr val="bg2"/>
              </a:buClr>
              <a:buSzPct val="120000"/>
              <a:buFont typeface="Arial Unicode MS" panose="020B0604020202020204" pitchFamily="34" charset="-128"/>
              <a:buChar char="▎"/>
              <a:defRPr sz="9600" baseline="0"/>
            </a:lvl1pPr>
          </a:lstStyle>
          <a:p>
            <a:pPr lvl="0"/>
            <a:r>
              <a:rPr lang="ru-RU" dirty="0"/>
              <a:t>Цитата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77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чёрный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D3B634B-388F-A448-9977-928240B53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750DB9-1050-F946-A127-D0A81371C6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id="{E93341BD-A05E-7146-B509-3E298CC0F2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578235F-978B-214B-8415-D194E2679F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91537" y="3104579"/>
            <a:ext cx="21220838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4754853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белы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6CB4852-24CC-9546-8775-D111FA686A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E609C07-4ABA-9149-94E6-B2C8983AF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id="{45484853-AF1C-9C4F-87F8-C9C5A3EDBD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DC83B333-F3B4-444F-8A46-A3EA094A31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91537" y="3104579"/>
            <a:ext cx="21220838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8746770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_r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5">
            <a:extLst>
              <a:ext uri="{FF2B5EF4-FFF2-40B4-BE49-F238E27FC236}">
                <a16:creationId xmlns:a16="http://schemas.microsoft.com/office/drawing/2014/main" id="{C09B87DF-F74F-C84C-8E71-045F945C69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4665" y="7496175"/>
            <a:ext cx="8418163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ru-RU" dirty="0"/>
              <a:t>Имя и</a:t>
            </a:r>
            <a:r>
              <a:rPr lang="en-US" dirty="0"/>
              <a:t> </a:t>
            </a:r>
            <a:r>
              <a:rPr lang="ru-RU" dirty="0"/>
              <a:t>Фамилия</a:t>
            </a:r>
          </a:p>
        </p:txBody>
      </p:sp>
      <p:sp>
        <p:nvSpPr>
          <p:cNvPr id="12" name="Текст 13">
            <a:extLst>
              <a:ext uri="{FF2B5EF4-FFF2-40B4-BE49-F238E27FC236}">
                <a16:creationId xmlns:a16="http://schemas.microsoft.com/office/drawing/2014/main" id="{83029A49-DE31-E64A-A86E-7056DB181F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2000" y="8553438"/>
            <a:ext cx="8418163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6B16E7C6-92E3-6843-B9BE-BFA1FBEB69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000" y="3477893"/>
            <a:ext cx="18308288" cy="3656332"/>
          </a:xfrm>
        </p:spPr>
        <p:txBody>
          <a:bodyPr tIns="0" bIns="162000" anchor="b" anchorCtr="0"/>
          <a:lstStyle>
            <a:lvl1pPr>
              <a:lnSpc>
                <a:spcPct val="100000"/>
              </a:lnSpc>
              <a:defRPr/>
            </a:lvl1pPr>
          </a:lstStyle>
          <a:p>
            <a:r>
              <a:rPr lang="ru-RU" dirty="0"/>
              <a:t>Спасибо</a:t>
            </a:r>
          </a:p>
        </p:txBody>
      </p:sp>
      <p:sp>
        <p:nvSpPr>
          <p:cNvPr id="20" name="Текст 13">
            <a:extLst>
              <a:ext uri="{FF2B5EF4-FFF2-40B4-BE49-F238E27FC236}">
                <a16:creationId xmlns:a16="http://schemas.microsoft.com/office/drawing/2014/main" id="{6DE52A79-8184-B048-AE45-4960F2F1B5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1609" y="10053824"/>
            <a:ext cx="8418554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74798053-D0FC-0744-8B9E-CE6D9FD29B1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455458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4" name="Текст 13">
            <a:extLst>
              <a:ext uri="{FF2B5EF4-FFF2-40B4-BE49-F238E27FC236}">
                <a16:creationId xmlns:a16="http://schemas.microsoft.com/office/drawing/2014/main" id="{189F932A-831C-6E4F-83E8-CFBA348AF3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1607" y="10797004"/>
            <a:ext cx="8418555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5" name="Текст 5">
            <a:extLst>
              <a:ext uri="{FF2B5EF4-FFF2-40B4-BE49-F238E27FC236}">
                <a16:creationId xmlns:a16="http://schemas.microsoft.com/office/drawing/2014/main" id="{71328253-70E3-5C47-993B-51E50AED832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566751" y="7496175"/>
            <a:ext cx="8783537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ru-RU" dirty="0"/>
              <a:t>Имя и</a:t>
            </a:r>
            <a:r>
              <a:rPr lang="en-US" dirty="0"/>
              <a:t> </a:t>
            </a:r>
            <a:r>
              <a:rPr lang="ru-RU" dirty="0"/>
              <a:t>Фамилия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6A552FD6-ABD1-D64D-9FF6-E553B0A556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566751" y="8553438"/>
            <a:ext cx="8783537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7" name="Текст 13">
            <a:extLst>
              <a:ext uri="{FF2B5EF4-FFF2-40B4-BE49-F238E27FC236}">
                <a16:creationId xmlns:a16="http://schemas.microsoft.com/office/drawing/2014/main" id="{7207650D-8903-7C4E-9AEE-D86AEB38CA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568741" y="10053824"/>
            <a:ext cx="8781460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1C458AE4-34AE-2C43-A964-A60D6341B4F2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1992033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0" name="Текст 13">
            <a:extLst>
              <a:ext uri="{FF2B5EF4-FFF2-40B4-BE49-F238E27FC236}">
                <a16:creationId xmlns:a16="http://schemas.microsoft.com/office/drawing/2014/main" id="{3BB70EA8-80F5-E34B-BB07-E65613EA8D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568739" y="10797004"/>
            <a:ext cx="8781461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1" name="Рисунок 2">
            <a:extLst>
              <a:ext uri="{FF2B5EF4-FFF2-40B4-BE49-F238E27FC236}">
                <a16:creationId xmlns:a16="http://schemas.microsoft.com/office/drawing/2014/main" id="{98C177A5-3FF4-6F44-9237-446E1EFBD2F8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455458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50742B79-A963-FC4C-85D2-8910E3913A1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1992033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18" name="Изображение 6">
            <a:extLst>
              <a:ext uri="{FF2B5EF4-FFF2-40B4-BE49-F238E27FC236}">
                <a16:creationId xmlns:a16="http://schemas.microsoft.com/office/drawing/2014/main" id="{AB3E2125-805D-EE4F-87E3-DE74929187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5780" y="1963034"/>
            <a:ext cx="2289465" cy="877368"/>
          </a:xfrm>
          <a:prstGeom prst="rect">
            <a:avLst/>
          </a:prstGeom>
        </p:spPr>
      </p:pic>
      <p:sp>
        <p:nvSpPr>
          <p:cNvPr id="19" name="Рисунок 7">
            <a:extLst>
              <a:ext uri="{FF2B5EF4-FFF2-40B4-BE49-F238E27FC236}">
                <a16:creationId xmlns:a16="http://schemas.microsoft.com/office/drawing/2014/main" id="{8D7C290C-5BB6-D14F-95C8-1FAE5375BC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49652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29" name="Рисунок 9">
            <a:extLst>
              <a:ext uri="{FF2B5EF4-FFF2-40B4-BE49-F238E27FC236}">
                <a16:creationId xmlns:a16="http://schemas.microsoft.com/office/drawing/2014/main" id="{5703AFA8-3BF4-5544-A3BC-2BAD9D5865E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</a:t>
            </a:r>
            <a:r>
              <a:rPr lang="en-US" dirty="0"/>
              <a:t> </a:t>
            </a:r>
            <a:r>
              <a:rPr lang="ru-RU" dirty="0"/>
              <a:t>или</a:t>
            </a:r>
            <a:r>
              <a:rPr lang="en-US" dirty="0"/>
              <a:t> NDA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5232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_e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6B16E7C6-92E3-6843-B9BE-BFA1FBEB69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000" y="3477893"/>
            <a:ext cx="18308288" cy="3656332"/>
          </a:xfrm>
        </p:spPr>
        <p:txBody>
          <a:bodyPr tIns="0" bIns="162000" anchor="b" anchorCtr="0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Thanks</a:t>
            </a:r>
            <a:endParaRPr lang="ru-RU" dirty="0"/>
          </a:p>
        </p:txBody>
      </p:sp>
      <p:pic>
        <p:nvPicPr>
          <p:cNvPr id="18" name="Изображение 8">
            <a:extLst>
              <a:ext uri="{FF2B5EF4-FFF2-40B4-BE49-F238E27FC236}">
                <a16:creationId xmlns:a16="http://schemas.microsoft.com/office/drawing/2014/main" id="{2C0343D3-CA16-7749-A263-ADF949D82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939" y="1884224"/>
            <a:ext cx="2329024" cy="857788"/>
          </a:xfrm>
          <a:prstGeom prst="rect">
            <a:avLst/>
          </a:prstGeom>
        </p:spPr>
      </p:pic>
      <p:sp>
        <p:nvSpPr>
          <p:cNvPr id="19" name="Рисунок 7">
            <a:extLst>
              <a:ext uri="{FF2B5EF4-FFF2-40B4-BE49-F238E27FC236}">
                <a16:creationId xmlns:a16="http://schemas.microsoft.com/office/drawing/2014/main" id="{5FBA08AF-E014-AD48-95B1-8F45C4B748B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60775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20" name="Рисунок 9">
            <a:extLst>
              <a:ext uri="{FF2B5EF4-FFF2-40B4-BE49-F238E27FC236}">
                <a16:creationId xmlns:a16="http://schemas.microsoft.com/office/drawing/2014/main" id="{F2574A9F-233D-434C-9F6B-21A5352744D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 или </a:t>
            </a:r>
            <a:r>
              <a:rPr lang="en-US" dirty="0"/>
              <a:t>NDA</a:t>
            </a:r>
            <a:endParaRPr lang="ru-RU" dirty="0"/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EAE55469-0C21-1A45-9E51-211C7A9BFB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2000" y="7496175"/>
            <a:ext cx="8418163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ru-RU" dirty="0"/>
          </a:p>
        </p:txBody>
      </p:sp>
      <p:sp>
        <p:nvSpPr>
          <p:cNvPr id="22" name="Текст 13">
            <a:extLst>
              <a:ext uri="{FF2B5EF4-FFF2-40B4-BE49-F238E27FC236}">
                <a16:creationId xmlns:a16="http://schemas.microsoft.com/office/drawing/2014/main" id="{47CE952D-A80F-7D46-9DDA-3082D6B788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2000" y="8553438"/>
            <a:ext cx="8418163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en-US" dirty="0"/>
              <a:t>Position</a:t>
            </a:r>
            <a:endParaRPr lang="ru-RU" dirty="0"/>
          </a:p>
        </p:txBody>
      </p:sp>
      <p:sp>
        <p:nvSpPr>
          <p:cNvPr id="23" name="Текст 13">
            <a:extLst>
              <a:ext uri="{FF2B5EF4-FFF2-40B4-BE49-F238E27FC236}">
                <a16:creationId xmlns:a16="http://schemas.microsoft.com/office/drawing/2014/main" id="{70813444-2C33-EA43-AE52-3342287D3C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1609" y="10053824"/>
            <a:ext cx="8418554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EC0D2289-400F-CD4E-A345-0E06C430DDE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455458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7" name="Текст 13">
            <a:extLst>
              <a:ext uri="{FF2B5EF4-FFF2-40B4-BE49-F238E27FC236}">
                <a16:creationId xmlns:a16="http://schemas.microsoft.com/office/drawing/2014/main" id="{77D0C741-B480-1D49-88D9-0133C70F0AB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1607" y="10797004"/>
            <a:ext cx="8418555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8" name="Текст 5">
            <a:extLst>
              <a:ext uri="{FF2B5EF4-FFF2-40B4-BE49-F238E27FC236}">
                <a16:creationId xmlns:a16="http://schemas.microsoft.com/office/drawing/2014/main" id="{FFF86162-5146-A34A-8041-62C28A169E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566751" y="7496175"/>
            <a:ext cx="8783537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ru-RU" dirty="0"/>
          </a:p>
        </p:txBody>
      </p:sp>
      <p:sp>
        <p:nvSpPr>
          <p:cNvPr id="29" name="Текст 13">
            <a:extLst>
              <a:ext uri="{FF2B5EF4-FFF2-40B4-BE49-F238E27FC236}">
                <a16:creationId xmlns:a16="http://schemas.microsoft.com/office/drawing/2014/main" id="{7E81EC0E-C936-F047-BCBE-336A7C29286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566751" y="8553438"/>
            <a:ext cx="8783537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en-US" dirty="0"/>
              <a:t>Position</a:t>
            </a:r>
            <a:endParaRPr lang="ru-RU" dirty="0"/>
          </a:p>
        </p:txBody>
      </p:sp>
      <p:sp>
        <p:nvSpPr>
          <p:cNvPr id="30" name="Текст 13">
            <a:extLst>
              <a:ext uri="{FF2B5EF4-FFF2-40B4-BE49-F238E27FC236}">
                <a16:creationId xmlns:a16="http://schemas.microsoft.com/office/drawing/2014/main" id="{07F13FDB-A60B-B342-A857-6517C7DCD78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568741" y="10053824"/>
            <a:ext cx="8781460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3B2C3192-866A-8048-BEA0-5B4E8777CCF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1992033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2" name="Текст 13">
            <a:extLst>
              <a:ext uri="{FF2B5EF4-FFF2-40B4-BE49-F238E27FC236}">
                <a16:creationId xmlns:a16="http://schemas.microsoft.com/office/drawing/2014/main" id="{7AE597FB-C22A-7E48-A3EE-8EFF0DCD35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568739" y="10797004"/>
            <a:ext cx="8781461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33" name="Рисунок 2">
            <a:extLst>
              <a:ext uri="{FF2B5EF4-FFF2-40B4-BE49-F238E27FC236}">
                <a16:creationId xmlns:a16="http://schemas.microsoft.com/office/drawing/2014/main" id="{4DF56AA7-D6F0-BA4C-8FBE-3FA6464E61F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455458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4" name="Рисунок 2">
            <a:extLst>
              <a:ext uri="{FF2B5EF4-FFF2-40B4-BE49-F238E27FC236}">
                <a16:creationId xmlns:a16="http://schemas.microsoft.com/office/drawing/2014/main" id="{2EB03A33-C54E-0245-9F4E-355716FD52B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1992033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679360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57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_e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Изображение 8">
            <a:extLst>
              <a:ext uri="{FF2B5EF4-FFF2-40B4-BE49-F238E27FC236}">
                <a16:creationId xmlns:a16="http://schemas.microsoft.com/office/drawing/2014/main" id="{4BDDB143-F27E-4A4F-81EF-CF473B4BCC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939" y="1884224"/>
            <a:ext cx="2329024" cy="857788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F6C8D39B-D58C-0445-9CFA-71520C250F3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en-US" dirty="0"/>
              <a:t>Name</a:t>
            </a:r>
            <a:r>
              <a:rPr lang="ru-RU" dirty="0"/>
              <a:t>, </a:t>
            </a:r>
            <a:r>
              <a:rPr lang="en-US" dirty="0"/>
              <a:t>position</a:t>
            </a:r>
          </a:p>
        </p:txBody>
      </p:sp>
      <p:sp>
        <p:nvSpPr>
          <p:cNvPr id="10" name="Рисунок 7">
            <a:extLst>
              <a:ext uri="{FF2B5EF4-FFF2-40B4-BE49-F238E27FC236}">
                <a16:creationId xmlns:a16="http://schemas.microsoft.com/office/drawing/2014/main" id="{3C929475-4986-B94B-8DD4-AB7E21B6B07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60775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11" name="Рисунок 9">
            <a:extLst>
              <a:ext uri="{FF2B5EF4-FFF2-40B4-BE49-F238E27FC236}">
                <a16:creationId xmlns:a16="http://schemas.microsoft.com/office/drawing/2014/main" id="{1B0B3019-AFD9-0743-8868-0C3A8ED2169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 или </a:t>
            </a:r>
            <a:r>
              <a:rPr lang="en-US" dirty="0"/>
              <a:t>NDA</a:t>
            </a:r>
            <a:endParaRPr lang="ru-RU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F670BF-8E22-3E4D-9C0A-54CE30779E6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24820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42001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18877E-EFDC-BB45-AB21-136CBDAED25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42426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>
            <a:extLst>
              <a:ext uri="{FF2B5EF4-FFF2-40B4-BE49-F238E27FC236}">
                <a16:creationId xmlns:a16="http://schemas.microsoft.com/office/drawing/2014/main" id="{121498A8-B247-8E41-B989-21A7A9E9BA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89074" y="5306164"/>
            <a:ext cx="2911489" cy="2915499"/>
          </a:xfrm>
          <a:prstGeom prst="rect">
            <a:avLst/>
          </a:prstGeom>
        </p:spPr>
        <p:txBody>
          <a:bodyPr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C3A226A-A6E5-FC45-8E25-292A9270E55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245631" y="915889"/>
            <a:ext cx="1610465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0F78064-496F-884F-B574-B9E9DA8C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46348" y="3831168"/>
            <a:ext cx="16103940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581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>
            <a:extLst>
              <a:ext uri="{FF2B5EF4-FFF2-40B4-BE49-F238E27FC236}">
                <a16:creationId xmlns:a16="http://schemas.microsoft.com/office/drawing/2014/main" id="{61527DB0-CF55-144D-9CA7-48B711C5913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513050" y="0"/>
            <a:ext cx="8880953" cy="13729825"/>
          </a:xfrm>
          <a:custGeom>
            <a:avLst/>
            <a:gdLst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0 w 9936178"/>
              <a:gd name="connsiteY4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175245 w 10111423"/>
              <a:gd name="connsiteY0" fmla="*/ 0 h 13716000"/>
              <a:gd name="connsiteX1" fmla="*/ 10111423 w 10111423"/>
              <a:gd name="connsiteY1" fmla="*/ 0 h 13716000"/>
              <a:gd name="connsiteX2" fmla="*/ 10111423 w 10111423"/>
              <a:gd name="connsiteY2" fmla="*/ 13716000 h 13716000"/>
              <a:gd name="connsiteX3" fmla="*/ 175245 w 10111423"/>
              <a:gd name="connsiteY3" fmla="*/ 13716000 h 13716000"/>
              <a:gd name="connsiteX4" fmla="*/ 3131170 w 10111423"/>
              <a:gd name="connsiteY4" fmla="*/ 6680200 h 13716000"/>
              <a:gd name="connsiteX5" fmla="*/ 175245 w 10111423"/>
              <a:gd name="connsiteY5" fmla="*/ 0 h 13716000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1385223"/>
              <a:gd name="connsiteY0" fmla="*/ 0 h 15045022"/>
              <a:gd name="connsiteX1" fmla="*/ 10143201 w 11385223"/>
              <a:gd name="connsiteY1" fmla="*/ 0 h 15045022"/>
              <a:gd name="connsiteX2" fmla="*/ 10143201 w 11385223"/>
              <a:gd name="connsiteY2" fmla="*/ 13716000 h 15045022"/>
              <a:gd name="connsiteX3" fmla="*/ 207023 w 11385223"/>
              <a:gd name="connsiteY3" fmla="*/ 13716000 h 15045022"/>
              <a:gd name="connsiteX4" fmla="*/ 3162948 w 11385223"/>
              <a:gd name="connsiteY4" fmla="*/ 6680200 h 15045022"/>
              <a:gd name="connsiteX5" fmla="*/ 207023 w 11385223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1385223"/>
              <a:gd name="connsiteY0" fmla="*/ 0 h 15045022"/>
              <a:gd name="connsiteX1" fmla="*/ 10143201 w 11385223"/>
              <a:gd name="connsiteY1" fmla="*/ 0 h 15045022"/>
              <a:gd name="connsiteX2" fmla="*/ 10143201 w 11385223"/>
              <a:gd name="connsiteY2" fmla="*/ 13716000 h 15045022"/>
              <a:gd name="connsiteX3" fmla="*/ 207023 w 11385223"/>
              <a:gd name="connsiteY3" fmla="*/ 13716000 h 15045022"/>
              <a:gd name="connsiteX4" fmla="*/ 3162948 w 11385223"/>
              <a:gd name="connsiteY4" fmla="*/ 6680200 h 15045022"/>
              <a:gd name="connsiteX5" fmla="*/ 207023 w 11385223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4237170"/>
              <a:gd name="connsiteX1" fmla="*/ 10143201 w 10143201"/>
              <a:gd name="connsiteY1" fmla="*/ 0 h 14237170"/>
              <a:gd name="connsiteX2" fmla="*/ 10143201 w 10143201"/>
              <a:gd name="connsiteY2" fmla="*/ 13716000 h 14237170"/>
              <a:gd name="connsiteX3" fmla="*/ 207023 w 10143201"/>
              <a:gd name="connsiteY3" fmla="*/ 13716000 h 14237170"/>
              <a:gd name="connsiteX4" fmla="*/ 3162948 w 10143201"/>
              <a:gd name="connsiteY4" fmla="*/ 6680200 h 14237170"/>
              <a:gd name="connsiteX5" fmla="*/ 207023 w 10143201"/>
              <a:gd name="connsiteY5" fmla="*/ 0 h 14237170"/>
              <a:gd name="connsiteX0" fmla="*/ 207023 w 10143201"/>
              <a:gd name="connsiteY0" fmla="*/ 0 h 13716000"/>
              <a:gd name="connsiteX1" fmla="*/ 10143201 w 10143201"/>
              <a:gd name="connsiteY1" fmla="*/ 0 h 13716000"/>
              <a:gd name="connsiteX2" fmla="*/ 10143201 w 10143201"/>
              <a:gd name="connsiteY2" fmla="*/ 13716000 h 13716000"/>
              <a:gd name="connsiteX3" fmla="*/ 207023 w 10143201"/>
              <a:gd name="connsiteY3" fmla="*/ 13716000 h 13716000"/>
              <a:gd name="connsiteX4" fmla="*/ 3162948 w 10143201"/>
              <a:gd name="connsiteY4" fmla="*/ 6680200 h 13716000"/>
              <a:gd name="connsiteX5" fmla="*/ 207023 w 10143201"/>
              <a:gd name="connsiteY5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355600 w 9936178"/>
              <a:gd name="connsiteY0" fmla="*/ 2540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355600 w 99361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51125 w 9631378"/>
              <a:gd name="connsiteY4" fmla="*/ 6680200 h 13716000"/>
              <a:gd name="connsiteX5" fmla="*/ 50800 w 96313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10485 w 9631378"/>
              <a:gd name="connsiteY4" fmla="*/ 6791960 h 13716000"/>
              <a:gd name="connsiteX5" fmla="*/ 50800 w 96313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20645 w 9631378"/>
              <a:gd name="connsiteY4" fmla="*/ 6751320 h 13716000"/>
              <a:gd name="connsiteX5" fmla="*/ 50800 w 9631378"/>
              <a:gd name="connsiteY5" fmla="*/ 25400 h 13716000"/>
              <a:gd name="connsiteX0" fmla="*/ 62375 w 9642953"/>
              <a:gd name="connsiteY0" fmla="*/ 2540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632220 w 9642953"/>
              <a:gd name="connsiteY4" fmla="*/ 6751320 h 13725324"/>
              <a:gd name="connsiteX5" fmla="*/ 62375 w 9642953"/>
              <a:gd name="connsiteY5" fmla="*/ 25400 h 13725324"/>
              <a:gd name="connsiteX0" fmla="*/ 16077 w 9642953"/>
              <a:gd name="connsiteY0" fmla="*/ 225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632220 w 9642953"/>
              <a:gd name="connsiteY4" fmla="*/ 6751320 h 13725324"/>
              <a:gd name="connsiteX5" fmla="*/ 16077 w 9642953"/>
              <a:gd name="connsiteY5" fmla="*/ 2250 h 13725324"/>
              <a:gd name="connsiteX0" fmla="*/ 16077 w 9642953"/>
              <a:gd name="connsiteY0" fmla="*/ 225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585921 w 9642953"/>
              <a:gd name="connsiteY4" fmla="*/ 6751320 h 13725324"/>
              <a:gd name="connsiteX5" fmla="*/ 16077 w 9642953"/>
              <a:gd name="connsiteY5" fmla="*/ 2250 h 13725324"/>
              <a:gd name="connsiteX0" fmla="*/ 16077 w 9642953"/>
              <a:gd name="connsiteY0" fmla="*/ 2250 h 13725324"/>
              <a:gd name="connsiteX1" fmla="*/ 8880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585921 w 9642953"/>
              <a:gd name="connsiteY4" fmla="*/ 6751320 h 13725324"/>
              <a:gd name="connsiteX5" fmla="*/ 16077 w 9642953"/>
              <a:gd name="connsiteY5" fmla="*/ 2250 h 13725324"/>
              <a:gd name="connsiteX0" fmla="*/ 16077 w 8880953"/>
              <a:gd name="connsiteY0" fmla="*/ 2250 h 13741400"/>
              <a:gd name="connsiteX1" fmla="*/ 8880953 w 8880953"/>
              <a:gd name="connsiteY1" fmla="*/ 0 h 13741400"/>
              <a:gd name="connsiteX2" fmla="*/ 8880953 w 8880953"/>
              <a:gd name="connsiteY2" fmla="*/ 13741400 h 13741400"/>
              <a:gd name="connsiteX3" fmla="*/ 0 w 8880953"/>
              <a:gd name="connsiteY3" fmla="*/ 13725324 h 13741400"/>
              <a:gd name="connsiteX4" fmla="*/ 2585921 w 8880953"/>
              <a:gd name="connsiteY4" fmla="*/ 6751320 h 13741400"/>
              <a:gd name="connsiteX5" fmla="*/ 16077 w 8880953"/>
              <a:gd name="connsiteY5" fmla="*/ 2250 h 13741400"/>
              <a:gd name="connsiteX0" fmla="*/ 16077 w 8880953"/>
              <a:gd name="connsiteY0" fmla="*/ 2250 h 13725324"/>
              <a:gd name="connsiteX1" fmla="*/ 8880953 w 8880953"/>
              <a:gd name="connsiteY1" fmla="*/ 0 h 13725324"/>
              <a:gd name="connsiteX2" fmla="*/ 8880953 w 8880953"/>
              <a:gd name="connsiteY2" fmla="*/ 13718251 h 13725324"/>
              <a:gd name="connsiteX3" fmla="*/ 0 w 8880953"/>
              <a:gd name="connsiteY3" fmla="*/ 13725324 h 13725324"/>
              <a:gd name="connsiteX4" fmla="*/ 2585921 w 8880953"/>
              <a:gd name="connsiteY4" fmla="*/ 6751320 h 13725324"/>
              <a:gd name="connsiteX5" fmla="*/ 16077 w 8880953"/>
              <a:gd name="connsiteY5" fmla="*/ 2250 h 13725324"/>
              <a:gd name="connsiteX0" fmla="*/ 16077 w 8880953"/>
              <a:gd name="connsiteY0" fmla="*/ 2250 h 13729825"/>
              <a:gd name="connsiteX1" fmla="*/ 8880953 w 8880953"/>
              <a:gd name="connsiteY1" fmla="*/ 0 h 13729825"/>
              <a:gd name="connsiteX2" fmla="*/ 8869379 w 8880953"/>
              <a:gd name="connsiteY2" fmla="*/ 13729825 h 13729825"/>
              <a:gd name="connsiteX3" fmla="*/ 0 w 8880953"/>
              <a:gd name="connsiteY3" fmla="*/ 13725324 h 13729825"/>
              <a:gd name="connsiteX4" fmla="*/ 2585921 w 8880953"/>
              <a:gd name="connsiteY4" fmla="*/ 6751320 h 13729825"/>
              <a:gd name="connsiteX5" fmla="*/ 16077 w 8880953"/>
              <a:gd name="connsiteY5" fmla="*/ 2250 h 1372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80953" h="13729825">
                <a:moveTo>
                  <a:pt x="16077" y="2250"/>
                </a:moveTo>
                <a:lnTo>
                  <a:pt x="8880953" y="0"/>
                </a:lnTo>
                <a:lnTo>
                  <a:pt x="8869379" y="13729825"/>
                </a:lnTo>
                <a:lnTo>
                  <a:pt x="0" y="13725324"/>
                </a:lnTo>
                <a:lnTo>
                  <a:pt x="2585921" y="6751320"/>
                </a:lnTo>
                <a:lnTo>
                  <a:pt x="16077" y="2250"/>
                </a:lnTo>
                <a:close/>
              </a:path>
            </a:pathLst>
          </a:custGeom>
          <a:solidFill>
            <a:schemeClr val="bg1"/>
          </a:solidFill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ru-RU" dirty="0"/>
              <a:t>Вставьте</a:t>
            </a:r>
            <a:br>
              <a:rPr lang="ru-RU" dirty="0"/>
            </a:br>
            <a:r>
              <a:rPr lang="ru-RU" dirty="0"/>
              <a:t>изображение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B8B226-C026-5B41-8DF8-CE1C75FD8C2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42000" y="915889"/>
            <a:ext cx="12442475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168BEC1-770E-C549-A6A1-8DF59D0475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3178357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71492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E68F06DF-25BF-DA43-A249-1D8E105D81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638" y="0"/>
            <a:ext cx="24382413" cy="13716000"/>
          </a:xfrm>
          <a:prstGeom prst="rect">
            <a:avLst/>
          </a:pr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На фон нужно вставить изображение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A2A1BFC-2E62-AF46-B06C-706D800F0BC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42000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bg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0F8C3D-6D3E-D240-A05F-03CA334B26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8784157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34702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5241600" y="3824935"/>
            <a:ext cx="6577044" cy="73912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Первый раздел</a:t>
            </a:r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42000" y="1630363"/>
            <a:ext cx="18308288" cy="1473200"/>
          </a:xfrm>
        </p:spPr>
        <p:txBody>
          <a:bodyPr tIns="216000" rIns="0"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2" name="Текст 3">
            <a:extLst>
              <a:ext uri="{FF2B5EF4-FFF2-40B4-BE49-F238E27FC236}">
                <a16:creationId xmlns:a16="http://schemas.microsoft.com/office/drawing/2014/main" id="{59F20745-D3B4-E445-AF16-337808FC88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041999" y="3828862"/>
            <a:ext cx="1458563" cy="7334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68C071BF-C16D-9E4B-AEEF-072A72D2CB63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43044" y="5304692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Второй раздел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D1B7A5B9-7DAF-A941-AE5F-8010D004A7F4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3041999" y="5307795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519C18FB-A744-6849-8662-B416DEBDF172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243044" y="6767696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Третий раздел</a:t>
            </a:r>
          </a:p>
        </p:txBody>
      </p:sp>
      <p:sp>
        <p:nvSpPr>
          <p:cNvPr id="30" name="Текст 3">
            <a:extLst>
              <a:ext uri="{FF2B5EF4-FFF2-40B4-BE49-F238E27FC236}">
                <a16:creationId xmlns:a16="http://schemas.microsoft.com/office/drawing/2014/main" id="{F4406C1D-B142-5F47-9DBA-4D0B7047D1E8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3041999" y="6770799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3" name="Текст 6">
            <a:extLst>
              <a:ext uri="{FF2B5EF4-FFF2-40B4-BE49-F238E27FC236}">
                <a16:creationId xmlns:a16="http://schemas.microsoft.com/office/drawing/2014/main" id="{2BEC180E-3B2E-8640-8FD3-C1E1AC2375D0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5243044" y="8226447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Четвёртый раздел</a:t>
            </a:r>
          </a:p>
        </p:txBody>
      </p:sp>
      <p:sp>
        <p:nvSpPr>
          <p:cNvPr id="34" name="Текст 3">
            <a:extLst>
              <a:ext uri="{FF2B5EF4-FFF2-40B4-BE49-F238E27FC236}">
                <a16:creationId xmlns:a16="http://schemas.microsoft.com/office/drawing/2014/main" id="{A0B4DC4D-EBAE-5742-8F8D-6B3F47BCCE39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3041999" y="8229550"/>
            <a:ext cx="1458563" cy="71601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5" name="Текст 6">
            <a:extLst>
              <a:ext uri="{FF2B5EF4-FFF2-40B4-BE49-F238E27FC236}">
                <a16:creationId xmlns:a16="http://schemas.microsoft.com/office/drawing/2014/main" id="{2D16315E-6FEC-174B-B128-E5925E3BF57B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5243044" y="9689734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Пятый раздел</a:t>
            </a:r>
          </a:p>
        </p:txBody>
      </p:sp>
      <p:sp>
        <p:nvSpPr>
          <p:cNvPr id="36" name="Текст 3">
            <a:extLst>
              <a:ext uri="{FF2B5EF4-FFF2-40B4-BE49-F238E27FC236}">
                <a16:creationId xmlns:a16="http://schemas.microsoft.com/office/drawing/2014/main" id="{65142D94-0E1F-2049-A2D9-0B852880521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3041999" y="9687521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7" name="Текст 6">
            <a:extLst>
              <a:ext uri="{FF2B5EF4-FFF2-40B4-BE49-F238E27FC236}">
                <a16:creationId xmlns:a16="http://schemas.microsoft.com/office/drawing/2014/main" id="{0A800AF3-5748-4E43-804C-FC43E1776626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5243044" y="11155988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Шестой раздел</a:t>
            </a:r>
          </a:p>
        </p:txBody>
      </p:sp>
      <p:sp>
        <p:nvSpPr>
          <p:cNvPr id="38" name="Текст 3">
            <a:extLst>
              <a:ext uri="{FF2B5EF4-FFF2-40B4-BE49-F238E27FC236}">
                <a16:creationId xmlns:a16="http://schemas.microsoft.com/office/drawing/2014/main" id="{EDE561E0-4221-244D-9277-8CEBC45B769C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3041999" y="11153775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9" name="Текст 6">
            <a:extLst>
              <a:ext uri="{FF2B5EF4-FFF2-40B4-BE49-F238E27FC236}">
                <a16:creationId xmlns:a16="http://schemas.microsoft.com/office/drawing/2014/main" id="{9B3E06BA-02B6-454D-8FF6-9F34EB7F2662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4772407" y="3824935"/>
            <a:ext cx="6577044" cy="73912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Седьмой раздел</a:t>
            </a:r>
          </a:p>
        </p:txBody>
      </p:sp>
      <p:sp>
        <p:nvSpPr>
          <p:cNvPr id="40" name="Текст 3">
            <a:extLst>
              <a:ext uri="{FF2B5EF4-FFF2-40B4-BE49-F238E27FC236}">
                <a16:creationId xmlns:a16="http://schemas.microsoft.com/office/drawing/2014/main" id="{6B97D422-B3E5-1D45-ADF1-E96D651934AD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2572806" y="3828862"/>
            <a:ext cx="1458563" cy="7334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41" name="Текст 6">
            <a:extLst>
              <a:ext uri="{FF2B5EF4-FFF2-40B4-BE49-F238E27FC236}">
                <a16:creationId xmlns:a16="http://schemas.microsoft.com/office/drawing/2014/main" id="{A027CAEB-994C-F846-BC00-4FACCD445DA6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14773851" y="5304692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Восьмой раздел</a:t>
            </a:r>
          </a:p>
        </p:txBody>
      </p:sp>
      <p:sp>
        <p:nvSpPr>
          <p:cNvPr id="42" name="Текст 3">
            <a:extLst>
              <a:ext uri="{FF2B5EF4-FFF2-40B4-BE49-F238E27FC236}">
                <a16:creationId xmlns:a16="http://schemas.microsoft.com/office/drawing/2014/main" id="{DCC82649-AFC6-C546-B02B-707A8BFB64EA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12572806" y="5307795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43" name="Текст 6">
            <a:extLst>
              <a:ext uri="{FF2B5EF4-FFF2-40B4-BE49-F238E27FC236}">
                <a16:creationId xmlns:a16="http://schemas.microsoft.com/office/drawing/2014/main" id="{785F48D9-DFBF-F543-A309-A41926032259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14773851" y="6767696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Девятый раздел</a:t>
            </a:r>
          </a:p>
        </p:txBody>
      </p:sp>
      <p:sp>
        <p:nvSpPr>
          <p:cNvPr id="66" name="Текст 3">
            <a:extLst>
              <a:ext uri="{FF2B5EF4-FFF2-40B4-BE49-F238E27FC236}">
                <a16:creationId xmlns:a16="http://schemas.microsoft.com/office/drawing/2014/main" id="{D070534D-117D-5D45-A37B-B8EA2D6523C2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12572806" y="6770799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67" name="Текст 6">
            <a:extLst>
              <a:ext uri="{FF2B5EF4-FFF2-40B4-BE49-F238E27FC236}">
                <a16:creationId xmlns:a16="http://schemas.microsoft.com/office/drawing/2014/main" id="{CACCE557-BB3B-0A4E-AA6C-0DF5ABD7E686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14773851" y="8226447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Десятый раздел</a:t>
            </a:r>
          </a:p>
        </p:txBody>
      </p:sp>
      <p:sp>
        <p:nvSpPr>
          <p:cNvPr id="68" name="Текст 3">
            <a:extLst>
              <a:ext uri="{FF2B5EF4-FFF2-40B4-BE49-F238E27FC236}">
                <a16:creationId xmlns:a16="http://schemas.microsoft.com/office/drawing/2014/main" id="{D3DEBB94-69EE-5842-9000-3509D15EACD7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12572806" y="8229550"/>
            <a:ext cx="1458563" cy="71601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69" name="Текст 6">
            <a:extLst>
              <a:ext uri="{FF2B5EF4-FFF2-40B4-BE49-F238E27FC236}">
                <a16:creationId xmlns:a16="http://schemas.microsoft.com/office/drawing/2014/main" id="{88C3D922-D9E3-D743-94EE-C0562E3A27D0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14773851" y="9689734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Одиннадцатый раздел</a:t>
            </a:r>
          </a:p>
        </p:txBody>
      </p:sp>
      <p:sp>
        <p:nvSpPr>
          <p:cNvPr id="70" name="Текст 3">
            <a:extLst>
              <a:ext uri="{FF2B5EF4-FFF2-40B4-BE49-F238E27FC236}">
                <a16:creationId xmlns:a16="http://schemas.microsoft.com/office/drawing/2014/main" id="{9592070E-32D6-204B-98DD-C681B353234F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12572806" y="9687521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71" name="Текст 6">
            <a:extLst>
              <a:ext uri="{FF2B5EF4-FFF2-40B4-BE49-F238E27FC236}">
                <a16:creationId xmlns:a16="http://schemas.microsoft.com/office/drawing/2014/main" id="{A5A0FFF5-8CA8-4949-AA02-7FE56AA031B2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>
            <a:off x="14773851" y="11155988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Двенадцатый раздел</a:t>
            </a:r>
          </a:p>
        </p:txBody>
      </p:sp>
      <p:sp>
        <p:nvSpPr>
          <p:cNvPr id="72" name="Текст 3">
            <a:extLst>
              <a:ext uri="{FF2B5EF4-FFF2-40B4-BE49-F238E27FC236}">
                <a16:creationId xmlns:a16="http://schemas.microsoft.com/office/drawing/2014/main" id="{1BE75190-6D2A-6E4A-9D09-464B35FDC320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>
            <a:off x="12572806" y="11153775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06766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587600" y="547141"/>
            <a:ext cx="21232812" cy="2554323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Образец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" name="Текст 2"/>
          <p:cNvSpPr>
            <a:spLocks noGrp="1"/>
          </p:cNvSpPr>
          <p:nvPr>
            <p:ph type="body" idx="1"/>
          </p:nvPr>
        </p:nvSpPr>
        <p:spPr>
          <a:xfrm>
            <a:off x="1587600" y="3431440"/>
            <a:ext cx="21224775" cy="88177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0"/>
            <a:endParaRPr lang="ru-RU" dirty="0"/>
          </a:p>
          <a:p>
            <a:pPr lvl="1"/>
            <a:r>
              <a:rPr lang="ru-RU" dirty="0"/>
              <a:t>Ключевая мысль</a:t>
            </a:r>
          </a:p>
          <a:p>
            <a:pPr lvl="1"/>
            <a:endParaRPr lang="ru-RU" dirty="0"/>
          </a:p>
          <a:p>
            <a:pPr lvl="2"/>
            <a:r>
              <a:rPr lang="ru-RU" dirty="0"/>
              <a:t>Маркированный список</a:t>
            </a:r>
          </a:p>
          <a:p>
            <a:pPr lvl="2"/>
            <a:endParaRPr lang="ru-RU" dirty="0"/>
          </a:p>
          <a:p>
            <a:pPr lvl="3"/>
            <a:r>
              <a:rPr lang="ru-RU" dirty="0"/>
              <a:t>Нумерованный список</a:t>
            </a:r>
          </a:p>
          <a:p>
            <a:pPr lvl="3"/>
            <a:endParaRPr lang="ru-RU" dirty="0"/>
          </a:p>
          <a:p>
            <a:pPr lvl="4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765777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908" r:id="rId2"/>
    <p:sldLayoutId id="2147483887" r:id="rId3"/>
    <p:sldLayoutId id="2147483889" r:id="rId4"/>
    <p:sldLayoutId id="2147483866" r:id="rId5"/>
    <p:sldLayoutId id="2147483909" r:id="rId6"/>
    <p:sldLayoutId id="2147483911" r:id="rId7"/>
    <p:sldLayoutId id="2147483912" r:id="rId8"/>
    <p:sldLayoutId id="2147483890" r:id="rId9"/>
    <p:sldLayoutId id="2147483891" r:id="rId10"/>
    <p:sldLayoutId id="2147483867" r:id="rId11"/>
    <p:sldLayoutId id="2147483896" r:id="rId12"/>
    <p:sldLayoutId id="2147483897" r:id="rId13"/>
    <p:sldLayoutId id="2147483898" r:id="rId14"/>
    <p:sldLayoutId id="2147483899" r:id="rId15"/>
    <p:sldLayoutId id="2147483900" r:id="rId16"/>
    <p:sldLayoutId id="2147483901" r:id="rId17"/>
    <p:sldLayoutId id="2147483902" r:id="rId18"/>
    <p:sldLayoutId id="2147483916" r:id="rId19"/>
    <p:sldLayoutId id="2147483903" r:id="rId20"/>
    <p:sldLayoutId id="2147483914" r:id="rId21"/>
    <p:sldLayoutId id="2147483904" r:id="rId22"/>
    <p:sldLayoutId id="2147483905" r:id="rId23"/>
    <p:sldLayoutId id="2147483920" r:id="rId24"/>
    <p:sldLayoutId id="2147483921" r:id="rId25"/>
    <p:sldLayoutId id="2147483922" r:id="rId26"/>
    <p:sldLayoutId id="2147483923" r:id="rId27"/>
    <p:sldLayoutId id="2147483924" r:id="rId28"/>
    <p:sldLayoutId id="2147483925" r:id="rId29"/>
    <p:sldLayoutId id="2147483926" r:id="rId30"/>
    <p:sldLayoutId id="2147483917" r:id="rId31"/>
    <p:sldLayoutId id="2147483913" r:id="rId32"/>
    <p:sldLayoutId id="2147483906" r:id="rId33"/>
    <p:sldLayoutId id="2147483907" r:id="rId34"/>
    <p:sldLayoutId id="2147483894" r:id="rId35"/>
    <p:sldLayoutId id="2147483918" r:id="rId36"/>
    <p:sldLayoutId id="2147483919" r:id="rId37"/>
  </p:sldLayoutIdLst>
  <p:hf hdr="0" dt="0"/>
  <p:txStyles>
    <p:titleStyle>
      <a:lvl1pPr marL="0" algn="l" defTabSz="1828619" rtl="0" eaLnBrk="1" latinLnBrk="0" hangingPunct="1">
        <a:lnSpc>
          <a:spcPct val="100000"/>
        </a:lnSpc>
        <a:spcBef>
          <a:spcPct val="0"/>
        </a:spcBef>
        <a:buNone/>
        <a:defRPr sz="7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719964" algn="l" defTabSz="1907905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bg2"/>
        </a:buClr>
        <a:buSzPct val="120000"/>
        <a:buFont typeface="Arial Unicode MS" panose="020B0604020202020204" pitchFamily="34" charset="-128"/>
        <a:buChar char="▎"/>
        <a:defRPr sz="3200" b="1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715963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50000"/>
        <a:buFont typeface="Yandex Sans Text Light" panose="02000000000000000000" pitchFamily="2" charset="-52"/>
        <a:buChar char="›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715963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+mj-lt"/>
        <a:buAutoNum type="arabicPeriod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5028699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007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315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623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08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619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92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235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543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852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16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46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762">
          <p15:clr>
            <a:srgbClr val="F26B43"/>
          </p15:clr>
        </p15:guide>
        <p15:guide id="2" pos="6531">
          <p15:clr>
            <a:srgbClr val="F26B43"/>
          </p15:clr>
        </p15:guide>
        <p15:guide id="3" pos="6298">
          <p15:clr>
            <a:srgbClr val="F26B43"/>
          </p15:clr>
        </p15:guide>
        <p15:guide id="4" pos="6067">
          <p15:clr>
            <a:srgbClr val="F26B43"/>
          </p15:clr>
        </p15:guide>
        <p15:guide id="5" pos="5834">
          <p15:clr>
            <a:srgbClr val="F26B43"/>
          </p15:clr>
        </p15:guide>
        <p15:guide id="6" pos="5603">
          <p15:clr>
            <a:srgbClr val="F26B43"/>
          </p15:clr>
        </p15:guide>
        <p15:guide id="8" pos="5148">
          <p15:clr>
            <a:srgbClr val="F26B43"/>
          </p15:clr>
        </p15:guide>
        <p15:guide id="9" pos="4915">
          <p15:clr>
            <a:srgbClr val="F26B43"/>
          </p15:clr>
        </p15:guide>
        <p15:guide id="10" pos="4682">
          <p15:clr>
            <a:srgbClr val="F26B43"/>
          </p15:clr>
        </p15:guide>
        <p15:guide id="11" pos="4451">
          <p15:clr>
            <a:srgbClr val="F26B43"/>
          </p15:clr>
        </p15:guide>
        <p15:guide id="12" pos="4218">
          <p15:clr>
            <a:srgbClr val="F26B43"/>
          </p15:clr>
        </p15:guide>
        <p15:guide id="13" pos="3763">
          <p15:clr>
            <a:srgbClr val="F26B43"/>
          </p15:clr>
        </p15:guide>
        <p15:guide id="14" pos="3994">
          <p15:clr>
            <a:srgbClr val="F26B43"/>
          </p15:clr>
        </p15:guide>
        <p15:guide id="15" pos="3530">
          <p15:clr>
            <a:srgbClr val="F26B43"/>
          </p15:clr>
        </p15:guide>
        <p15:guide id="16" pos="3299">
          <p15:clr>
            <a:srgbClr val="F26B43"/>
          </p15:clr>
        </p15:guide>
        <p15:guide id="17" pos="2835">
          <p15:clr>
            <a:srgbClr val="F26B43"/>
          </p15:clr>
        </p15:guide>
        <p15:guide id="19" pos="2611">
          <p15:clr>
            <a:srgbClr val="F26B43"/>
          </p15:clr>
        </p15:guide>
        <p15:guide id="20" pos="2378">
          <p15:clr>
            <a:srgbClr val="F26B43"/>
          </p15:clr>
        </p15:guide>
        <p15:guide id="21" pos="2147">
          <p15:clr>
            <a:srgbClr val="F26B43"/>
          </p15:clr>
        </p15:guide>
        <p15:guide id="25" pos="6986">
          <p15:clr>
            <a:srgbClr val="F26B43"/>
          </p15:clr>
        </p15:guide>
        <p15:guide id="27" pos="7219">
          <p15:clr>
            <a:srgbClr val="F26B43"/>
          </p15:clr>
        </p15:guide>
        <p15:guide id="29" pos="7913">
          <p15:clr>
            <a:srgbClr val="F26B43"/>
          </p15:clr>
        </p15:guide>
        <p15:guide id="30" pos="8146">
          <p15:clr>
            <a:srgbClr val="F26B43"/>
          </p15:clr>
        </p15:guide>
        <p15:guide id="31" pos="8372">
          <p15:clr>
            <a:srgbClr val="F26B43"/>
          </p15:clr>
        </p15:guide>
        <p15:guide id="32" pos="8602">
          <p15:clr>
            <a:srgbClr val="F26B43"/>
          </p15:clr>
        </p15:guide>
        <p15:guide id="33" pos="9529">
          <p15:clr>
            <a:srgbClr val="F26B43"/>
          </p15:clr>
        </p15:guide>
        <p15:guide id="34" pos="8834">
          <p15:clr>
            <a:srgbClr val="F26B43"/>
          </p15:clr>
        </p15:guide>
        <p15:guide id="35" pos="9754">
          <p15:clr>
            <a:srgbClr val="F26B43"/>
          </p15:clr>
        </p15:guide>
        <p15:guide id="36" pos="10681">
          <p15:clr>
            <a:srgbClr val="F26B43"/>
          </p15:clr>
        </p15:guide>
        <p15:guide id="38" pos="10218">
          <p15:clr>
            <a:srgbClr val="F26B43"/>
          </p15:clr>
        </p15:guide>
        <p15:guide id="39" pos="12522">
          <p15:clr>
            <a:srgbClr val="F26B43"/>
          </p15:clr>
        </p15:guide>
        <p15:guide id="40" pos="10450">
          <p15:clr>
            <a:srgbClr val="F26B43"/>
          </p15:clr>
        </p15:guide>
        <p15:guide id="41" pos="10909" userDrawn="1">
          <p15:clr>
            <a:srgbClr val="F26B43"/>
          </p15:clr>
        </p15:guide>
        <p15:guide id="42" pos="11138">
          <p15:clr>
            <a:srgbClr val="F26B43"/>
          </p15:clr>
        </p15:guide>
        <p15:guide id="44" pos="11370">
          <p15:clr>
            <a:srgbClr val="F26B43"/>
          </p15:clr>
        </p15:guide>
        <p15:guide id="45" pos="11602">
          <p15:clr>
            <a:srgbClr val="F26B43"/>
          </p15:clr>
        </p15:guide>
        <p15:guide id="47" pos="11833">
          <p15:clr>
            <a:srgbClr val="F26B43"/>
          </p15:clr>
        </p15:guide>
        <p15:guide id="48" orient="horz" pos="4260">
          <p15:clr>
            <a:srgbClr val="F26B43"/>
          </p15:clr>
        </p15:guide>
        <p15:guide id="49" orient="horz" pos="4027">
          <p15:clr>
            <a:srgbClr val="F26B43"/>
          </p15:clr>
        </p15:guide>
        <p15:guide id="50" orient="horz" pos="3796" userDrawn="1">
          <p15:clr>
            <a:srgbClr val="F26B43"/>
          </p15:clr>
        </p15:guide>
        <p15:guide id="51" orient="horz" pos="3107" userDrawn="1">
          <p15:clr>
            <a:srgbClr val="F26B43"/>
          </p15:clr>
        </p15:guide>
        <p15:guide id="52" orient="horz" pos="2875" userDrawn="1">
          <p15:clr>
            <a:srgbClr val="F26B43"/>
          </p15:clr>
        </p15:guide>
        <p15:guide id="53" orient="horz" pos="2641">
          <p15:clr>
            <a:srgbClr val="F26B43"/>
          </p15:clr>
        </p15:guide>
        <p15:guide id="54" orient="horz" pos="2408" userDrawn="1">
          <p15:clr>
            <a:srgbClr val="F26B43"/>
          </p15:clr>
        </p15:guide>
        <p15:guide id="57" orient="horz" pos="1723">
          <p15:clr>
            <a:srgbClr val="F26B43"/>
          </p15:clr>
        </p15:guide>
        <p15:guide id="62" orient="horz" pos="4494">
          <p15:clr>
            <a:srgbClr val="F26B43"/>
          </p15:clr>
        </p15:guide>
        <p15:guide id="63" orient="horz" pos="4722">
          <p15:clr>
            <a:srgbClr val="F26B43"/>
          </p15:clr>
        </p15:guide>
        <p15:guide id="64" orient="horz" pos="5179">
          <p15:clr>
            <a:srgbClr val="F26B43"/>
          </p15:clr>
        </p15:guide>
        <p15:guide id="65" orient="horz" pos="5412">
          <p15:clr>
            <a:srgbClr val="F26B43"/>
          </p15:clr>
        </p15:guide>
        <p15:guide id="66" orient="horz" pos="5635" userDrawn="1">
          <p15:clr>
            <a:srgbClr val="F26B43"/>
          </p15:clr>
        </p15:guide>
        <p15:guide id="67" orient="horz" pos="5874">
          <p15:clr>
            <a:srgbClr val="F26B43"/>
          </p15:clr>
        </p15:guide>
        <p15:guide id="68" orient="horz" pos="6097">
          <p15:clr>
            <a:srgbClr val="F26B43"/>
          </p15:clr>
        </p15:guide>
        <p15:guide id="69" orient="horz" pos="6331">
          <p15:clr>
            <a:srgbClr val="F26B43"/>
          </p15:clr>
        </p15:guide>
        <p15:guide id="70" orient="horz" pos="6564">
          <p15:clr>
            <a:srgbClr val="F26B43"/>
          </p15:clr>
        </p15:guide>
        <p15:guide id="71" orient="horz" pos="6792">
          <p15:clr>
            <a:srgbClr val="F26B43"/>
          </p15:clr>
        </p15:guide>
        <p15:guide id="72" orient="horz" pos="7483">
          <p15:clr>
            <a:srgbClr val="F26B43"/>
          </p15:clr>
        </p15:guide>
        <p15:guide id="73" orient="horz" pos="7254">
          <p15:clr>
            <a:srgbClr val="F26B43"/>
          </p15:clr>
        </p15:guide>
        <p15:guide id="74" orient="horz" pos="7026">
          <p15:clr>
            <a:srgbClr val="F26B43"/>
          </p15:clr>
        </p15:guide>
        <p15:guide id="75" pos="7450">
          <p15:clr>
            <a:srgbClr val="F26B43"/>
          </p15:clr>
        </p15:guide>
        <p15:guide id="76" orient="horz" pos="3559">
          <p15:clr>
            <a:srgbClr val="F26B43"/>
          </p15:clr>
        </p15:guide>
        <p15:guide id="77" orient="horz" pos="3338" userDrawn="1">
          <p15:clr>
            <a:srgbClr val="F26B43"/>
          </p15:clr>
        </p15:guide>
        <p15:guide id="78" orient="horz" pos="4945">
          <p15:clr>
            <a:srgbClr val="F26B43"/>
          </p15:clr>
        </p15:guide>
        <p15:guide id="79" pos="1912" userDrawn="1">
          <p15:clr>
            <a:srgbClr val="F26B43"/>
          </p15:clr>
        </p15:guide>
        <p15:guide id="80" pos="1681" userDrawn="1">
          <p15:clr>
            <a:srgbClr val="F26B43"/>
          </p15:clr>
        </p15:guide>
        <p15:guide id="81" pos="1450">
          <p15:clr>
            <a:srgbClr val="F26B43"/>
          </p15:clr>
        </p15:guide>
        <p15:guide id="87" pos="12065">
          <p15:clr>
            <a:srgbClr val="F26B43"/>
          </p15:clr>
        </p15:guide>
        <p15:guide id="89" pos="12754">
          <p15:clr>
            <a:srgbClr val="F26B43"/>
          </p15:clr>
        </p15:guide>
        <p15:guide id="90" pos="12985">
          <p15:clr>
            <a:srgbClr val="F26B43"/>
          </p15:clr>
        </p15:guide>
        <p15:guide id="92" pos="13217">
          <p15:clr>
            <a:srgbClr val="F26B43"/>
          </p15:clr>
        </p15:guide>
        <p15:guide id="93" orient="horz" pos="793">
          <p15:clr>
            <a:srgbClr val="F26B43"/>
          </p15:clr>
        </p15:guide>
        <p15:guide id="94" pos="13449">
          <p15:clr>
            <a:srgbClr val="F26B43"/>
          </p15:clr>
        </p15:guide>
        <p15:guide id="95" pos="13681">
          <p15:clr>
            <a:srgbClr val="F26B43"/>
          </p15:clr>
        </p15:guide>
        <p15:guide id="96" pos="13906">
          <p15:clr>
            <a:srgbClr val="F26B43"/>
          </p15:clr>
        </p15:guide>
        <p15:guide id="97" pos="14141">
          <p15:clr>
            <a:srgbClr val="F26B43"/>
          </p15:clr>
        </p15:guide>
        <p15:guide id="101" pos="9066">
          <p15:clr>
            <a:srgbClr val="F26B43"/>
          </p15:clr>
        </p15:guide>
        <p15:guide id="102" pos="9298">
          <p15:clr>
            <a:srgbClr val="F26B43"/>
          </p15:clr>
        </p15:guide>
        <p15:guide id="104" orient="horz" pos="1261">
          <p15:clr>
            <a:srgbClr val="F26B43"/>
          </p15:clr>
        </p15:guide>
        <p15:guide id="108" orient="horz" pos="7716">
          <p15:clr>
            <a:srgbClr val="F26B43"/>
          </p15:clr>
        </p15:guide>
        <p15:guide id="109" orient="horz" pos="1027">
          <p15:clr>
            <a:srgbClr val="F26B43"/>
          </p15:clr>
        </p15:guide>
        <p15:guide id="111" orient="horz" pos="1494">
          <p15:clr>
            <a:srgbClr val="F26B43"/>
          </p15:clr>
        </p15:guide>
        <p15:guide id="112" pos="1226">
          <p15:clr>
            <a:srgbClr val="F26B43"/>
          </p15:clr>
        </p15:guide>
        <p15:guide id="113" pos="995">
          <p15:clr>
            <a:srgbClr val="F26B43"/>
          </p15:clr>
        </p15:guide>
        <p15:guide id="118" orient="horz" pos="2177" userDrawn="1">
          <p15:clr>
            <a:srgbClr val="F26B43"/>
          </p15:clr>
        </p15:guide>
        <p15:guide id="122" pos="14370">
          <p15:clr>
            <a:srgbClr val="F26B43"/>
          </p15:clr>
        </p15:guide>
        <p15:guide id="123" orient="horz" pos="571">
          <p15:clr>
            <a:srgbClr val="F26B43"/>
          </p15:clr>
        </p15:guide>
        <p15:guide id="124" orient="horz" pos="8178">
          <p15:clr>
            <a:srgbClr val="F26B43"/>
          </p15:clr>
        </p15:guide>
        <p15:guide id="125" orient="horz" pos="7946" userDrawn="1">
          <p15:clr>
            <a:srgbClr val="F26B43"/>
          </p15:clr>
        </p15:guide>
        <p15:guide id="126" orient="horz" pos="195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19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5" Type="http://schemas.openxmlformats.org/officeDocument/2006/relationships/image" Target="../media/image21.sv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906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D79C2C-58FC-7C4E-BE7E-07A55F824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8" y="6565338"/>
            <a:ext cx="1075609" cy="107560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5315C62-0EA7-454E-AB7C-9067EBD2DE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008" y="3448245"/>
            <a:ext cx="1075609" cy="107560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A7D6A87-44A1-EF4F-8263-64FA4BB84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9013" y="3448245"/>
            <a:ext cx="1075609" cy="107560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2192382-8FEE-8944-965F-BB8B0F218A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216" y="6565338"/>
            <a:ext cx="1075609" cy="107560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ADCEC2C-B379-0649-A6DA-A1FA2A7446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783" y="6565338"/>
            <a:ext cx="1075609" cy="107560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7DA3387-4310-8043-B564-EECB8961A6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783" y="3448245"/>
            <a:ext cx="1075609" cy="107560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95CDB22-1F41-FB48-8F80-D76E50E3D2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9013" y="6565338"/>
            <a:ext cx="1075609" cy="1075609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3CEBE05-8BAA-C84B-9F66-066898C788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216" y="3448245"/>
            <a:ext cx="1075609" cy="107560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4ADCB681-BAA5-1442-8074-BFBA8B0068F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8" y="3448245"/>
            <a:ext cx="1075609" cy="1075609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31D3B87A-0881-CA42-901B-DE8E6DD7319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008" y="6565338"/>
            <a:ext cx="1075609" cy="1075609"/>
          </a:xfrm>
          <a:prstGeom prst="rect">
            <a:avLst/>
          </a:prstGeom>
        </p:spPr>
      </p:pic>
      <p:sp>
        <p:nvSpPr>
          <p:cNvPr id="24" name="Заголовок 23">
            <a:extLst>
              <a:ext uri="{FF2B5EF4-FFF2-40B4-BE49-F238E27FC236}">
                <a16:creationId xmlns:a16="http://schemas.microsoft.com/office/drawing/2014/main" id="{69A605DC-7E56-464A-B8E1-B6B41B16B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Иконки для слайда с контактами</a:t>
            </a:r>
          </a:p>
        </p:txBody>
      </p:sp>
      <p:sp>
        <p:nvSpPr>
          <p:cNvPr id="36" name="Объект 35">
            <a:extLst>
              <a:ext uri="{FF2B5EF4-FFF2-40B4-BE49-F238E27FC236}">
                <a16:creationId xmlns:a16="http://schemas.microsoft.com/office/drawing/2014/main" id="{57538609-A1D1-A347-8A7C-7011875AB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35362" y="3440009"/>
            <a:ext cx="7327900" cy="8809141"/>
          </a:xfrm>
        </p:spPr>
        <p:txBody>
          <a:bodyPr/>
          <a:lstStyle/>
          <a:p>
            <a:r>
              <a:rPr lang="ru-RU" dirty="0"/>
              <a:t>Скопируй иконку с этого слайда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 </a:t>
            </a:r>
            <a:br>
              <a:rPr lang="ru-RU" dirty="0"/>
            </a:br>
            <a:r>
              <a:rPr lang="ru-RU" dirty="0"/>
              <a:t>и вставь её в бокс</a:t>
            </a:r>
            <a:r>
              <a:rPr lang="en-US" dirty="0"/>
              <a:t> </a:t>
            </a:r>
            <a:r>
              <a:rPr lang="ru-RU" dirty="0"/>
              <a:t>«</a:t>
            </a:r>
            <a:r>
              <a:rPr lang="en-US" dirty="0"/>
              <a:t>Icon</a:t>
            </a:r>
            <a:r>
              <a:rPr lang="ru-RU" dirty="0"/>
              <a:t>» </a:t>
            </a:r>
            <a:br>
              <a:rPr lang="ru-RU" dirty="0"/>
            </a:br>
            <a:r>
              <a:rPr lang="ru-RU" dirty="0"/>
              <a:t>для иконки на слайде с контактами: 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нажми на бокс, а затем </a:t>
            </a:r>
          </a:p>
        </p:txBody>
      </p:sp>
      <p:sp>
        <p:nvSpPr>
          <p:cNvPr id="25" name="Shape 949">
            <a:extLst>
              <a:ext uri="{FF2B5EF4-FFF2-40B4-BE49-F238E27FC236}">
                <a16:creationId xmlns:a16="http://schemas.microsoft.com/office/drawing/2014/main" id="{1F727078-58ED-0A47-9C3B-F03417F57DFF}"/>
              </a:ext>
            </a:extLst>
          </p:cNvPr>
          <p:cNvSpPr txBox="1">
            <a:spLocks/>
          </p:cNvSpPr>
          <p:nvPr/>
        </p:nvSpPr>
        <p:spPr>
          <a:xfrm>
            <a:off x="1447724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ru-RU" sz="2400" dirty="0" err="1">
                <a:latin typeface="+mn-lt"/>
              </a:rPr>
              <a:t>Вконтакте</a:t>
            </a:r>
            <a:endParaRPr lang="ru-RU" sz="2400" dirty="0">
              <a:latin typeface="+mn-lt"/>
            </a:endParaRPr>
          </a:p>
        </p:txBody>
      </p:sp>
      <p:sp>
        <p:nvSpPr>
          <p:cNvPr id="26" name="Shape 949">
            <a:extLst>
              <a:ext uri="{FF2B5EF4-FFF2-40B4-BE49-F238E27FC236}">
                <a16:creationId xmlns:a16="http://schemas.microsoft.com/office/drawing/2014/main" id="{44D1505D-05D2-E84F-B9E7-7C41AC58AC7E}"/>
              </a:ext>
            </a:extLst>
          </p:cNvPr>
          <p:cNvSpPr txBox="1">
            <a:spLocks/>
          </p:cNvSpPr>
          <p:nvPr/>
        </p:nvSpPr>
        <p:spPr>
          <a:xfrm>
            <a:off x="6894474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Telegram</a:t>
            </a:r>
            <a:endParaRPr lang="ru-RU" sz="2400" dirty="0">
              <a:latin typeface="+mn-lt"/>
            </a:endParaRPr>
          </a:p>
        </p:txBody>
      </p:sp>
      <p:sp>
        <p:nvSpPr>
          <p:cNvPr id="27" name="Shape 949">
            <a:extLst>
              <a:ext uri="{FF2B5EF4-FFF2-40B4-BE49-F238E27FC236}">
                <a16:creationId xmlns:a16="http://schemas.microsoft.com/office/drawing/2014/main" id="{44D7723E-7293-FE49-B014-4AB61534145E}"/>
              </a:ext>
            </a:extLst>
          </p:cNvPr>
          <p:cNvSpPr txBox="1">
            <a:spLocks/>
          </p:cNvSpPr>
          <p:nvPr/>
        </p:nvSpPr>
        <p:spPr>
          <a:xfrm>
            <a:off x="9472932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Skype</a:t>
            </a:r>
            <a:endParaRPr lang="ru-RU" sz="2400" dirty="0">
              <a:latin typeface="+mn-lt"/>
            </a:endParaRPr>
          </a:p>
        </p:txBody>
      </p:sp>
      <p:sp>
        <p:nvSpPr>
          <p:cNvPr id="28" name="Shape 949">
            <a:extLst>
              <a:ext uri="{FF2B5EF4-FFF2-40B4-BE49-F238E27FC236}">
                <a16:creationId xmlns:a16="http://schemas.microsoft.com/office/drawing/2014/main" id="{FE2B5D95-8ECF-1847-9BA4-85785E2A2A51}"/>
              </a:ext>
            </a:extLst>
          </p:cNvPr>
          <p:cNvSpPr txBox="1">
            <a:spLocks/>
          </p:cNvSpPr>
          <p:nvPr/>
        </p:nvSpPr>
        <p:spPr>
          <a:xfrm>
            <a:off x="12048729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Site</a:t>
            </a:r>
            <a:endParaRPr lang="ru-RU" sz="2400" dirty="0">
              <a:latin typeface="+mn-lt"/>
            </a:endParaRPr>
          </a:p>
        </p:txBody>
      </p:sp>
      <p:sp>
        <p:nvSpPr>
          <p:cNvPr id="29" name="Shape 949">
            <a:extLst>
              <a:ext uri="{FF2B5EF4-FFF2-40B4-BE49-F238E27FC236}">
                <a16:creationId xmlns:a16="http://schemas.microsoft.com/office/drawing/2014/main" id="{30CE40A5-6060-EC41-B1A8-639569EA01B5}"/>
              </a:ext>
            </a:extLst>
          </p:cNvPr>
          <p:cNvSpPr txBox="1">
            <a:spLocks/>
          </p:cNvSpPr>
          <p:nvPr/>
        </p:nvSpPr>
        <p:spPr>
          <a:xfrm>
            <a:off x="4346499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Phone</a:t>
            </a:r>
            <a:endParaRPr lang="ru-RU" sz="2400" dirty="0">
              <a:latin typeface="+mn-lt"/>
            </a:endParaRPr>
          </a:p>
        </p:txBody>
      </p:sp>
      <p:sp>
        <p:nvSpPr>
          <p:cNvPr id="30" name="Shape 949">
            <a:extLst>
              <a:ext uri="{FF2B5EF4-FFF2-40B4-BE49-F238E27FC236}">
                <a16:creationId xmlns:a16="http://schemas.microsoft.com/office/drawing/2014/main" id="{211A696D-E465-844E-86A6-B3F53D42478F}"/>
              </a:ext>
            </a:extLst>
          </p:cNvPr>
          <p:cNvSpPr txBox="1">
            <a:spLocks/>
          </p:cNvSpPr>
          <p:nvPr/>
        </p:nvSpPr>
        <p:spPr>
          <a:xfrm>
            <a:off x="4346499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Instagram</a:t>
            </a:r>
            <a:endParaRPr lang="ru-RU" sz="2400" dirty="0">
              <a:latin typeface="+mn-lt"/>
            </a:endParaRPr>
          </a:p>
        </p:txBody>
      </p:sp>
      <p:sp>
        <p:nvSpPr>
          <p:cNvPr id="31" name="Shape 949">
            <a:extLst>
              <a:ext uri="{FF2B5EF4-FFF2-40B4-BE49-F238E27FC236}">
                <a16:creationId xmlns:a16="http://schemas.microsoft.com/office/drawing/2014/main" id="{73FAD90E-18D3-8444-B721-4D5353CF5802}"/>
              </a:ext>
            </a:extLst>
          </p:cNvPr>
          <p:cNvSpPr txBox="1">
            <a:spLocks/>
          </p:cNvSpPr>
          <p:nvPr/>
        </p:nvSpPr>
        <p:spPr>
          <a:xfrm>
            <a:off x="9472932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 err="1">
                <a:latin typeface="+mn-lt"/>
              </a:rPr>
              <a:t>Github</a:t>
            </a:r>
            <a:endParaRPr lang="ru-RU" sz="2400" dirty="0">
              <a:latin typeface="+mn-lt"/>
            </a:endParaRPr>
          </a:p>
        </p:txBody>
      </p:sp>
      <p:sp>
        <p:nvSpPr>
          <p:cNvPr id="32" name="Shape 949">
            <a:extLst>
              <a:ext uri="{FF2B5EF4-FFF2-40B4-BE49-F238E27FC236}">
                <a16:creationId xmlns:a16="http://schemas.microsoft.com/office/drawing/2014/main" id="{0A57E5E1-AD86-4545-8655-C4C36DDB79C7}"/>
              </a:ext>
            </a:extLst>
          </p:cNvPr>
          <p:cNvSpPr txBox="1">
            <a:spLocks/>
          </p:cNvSpPr>
          <p:nvPr/>
        </p:nvSpPr>
        <p:spPr>
          <a:xfrm>
            <a:off x="12048729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Facebook</a:t>
            </a:r>
            <a:endParaRPr lang="ru-RU" sz="2400" dirty="0">
              <a:latin typeface="+mn-lt"/>
            </a:endParaRPr>
          </a:p>
        </p:txBody>
      </p:sp>
      <p:sp>
        <p:nvSpPr>
          <p:cNvPr id="33" name="Shape 949">
            <a:extLst>
              <a:ext uri="{FF2B5EF4-FFF2-40B4-BE49-F238E27FC236}">
                <a16:creationId xmlns:a16="http://schemas.microsoft.com/office/drawing/2014/main" id="{8D03157D-981E-5C47-8335-D1A53EABF2E2}"/>
              </a:ext>
            </a:extLst>
          </p:cNvPr>
          <p:cNvSpPr txBox="1">
            <a:spLocks/>
          </p:cNvSpPr>
          <p:nvPr/>
        </p:nvSpPr>
        <p:spPr>
          <a:xfrm>
            <a:off x="1473124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Email</a:t>
            </a:r>
            <a:endParaRPr lang="ru-RU" sz="2400" dirty="0">
              <a:latin typeface="+mn-lt"/>
            </a:endParaRPr>
          </a:p>
        </p:txBody>
      </p:sp>
      <p:sp>
        <p:nvSpPr>
          <p:cNvPr id="34" name="Shape 949">
            <a:extLst>
              <a:ext uri="{FF2B5EF4-FFF2-40B4-BE49-F238E27FC236}">
                <a16:creationId xmlns:a16="http://schemas.microsoft.com/office/drawing/2014/main" id="{0E180046-8A13-9A45-82E5-35846CFB3A48}"/>
              </a:ext>
            </a:extLst>
          </p:cNvPr>
          <p:cNvSpPr txBox="1">
            <a:spLocks/>
          </p:cNvSpPr>
          <p:nvPr/>
        </p:nvSpPr>
        <p:spPr>
          <a:xfrm>
            <a:off x="6894474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Bitbucket</a:t>
            </a:r>
            <a:endParaRPr lang="ru-RU" sz="2400" dirty="0">
              <a:latin typeface="+mn-lt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81C0EA04-8E6D-1943-9E2A-A1055ADD7DF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6236306" y="4209717"/>
            <a:ext cx="421977" cy="421977"/>
          </a:xfrm>
          <a:prstGeom prst="rect">
            <a:avLst/>
          </a:prstGeom>
        </p:spPr>
      </p:pic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DA3C6C58-A4CF-5C46-B0EF-B405D24A15DA}"/>
              </a:ext>
            </a:extLst>
          </p:cNvPr>
          <p:cNvSpPr/>
          <p:nvPr/>
        </p:nvSpPr>
        <p:spPr>
          <a:xfrm>
            <a:off x="16720691" y="4149444"/>
            <a:ext cx="41440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Ctrl + C</a:t>
            </a:r>
            <a:r>
              <a:rPr lang="ru-RU" sz="3200" dirty="0">
                <a:solidFill>
                  <a:srgbClr val="000000"/>
                </a:solidFill>
              </a:rPr>
              <a:t>   </a:t>
            </a:r>
            <a:r>
              <a:rPr lang="en-US" sz="3200" dirty="0">
                <a:solidFill>
                  <a:srgbClr val="000000"/>
                </a:solidFill>
              </a:rPr>
              <a:t> </a:t>
            </a:r>
            <a:r>
              <a:rPr lang="ru-RU" sz="3200" dirty="0">
                <a:solidFill>
                  <a:srgbClr val="000000"/>
                </a:solidFill>
              </a:rPr>
              <a:t>      </a:t>
            </a:r>
            <a:r>
              <a:rPr lang="en-US" sz="3200" dirty="0" err="1">
                <a:solidFill>
                  <a:srgbClr val="000000"/>
                </a:solidFill>
              </a:rPr>
              <a:t>Cmd</a:t>
            </a:r>
            <a:r>
              <a:rPr lang="en-US" sz="3200" dirty="0">
                <a:solidFill>
                  <a:srgbClr val="000000"/>
                </a:solidFill>
              </a:rPr>
              <a:t> + C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endParaRPr lang="ru-RU" dirty="0"/>
          </a:p>
        </p:txBody>
      </p:sp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1780F599-93BA-8642-83B8-C63AEEF5BC28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8558884" y="4192183"/>
            <a:ext cx="417289" cy="417289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79A0C76B-48BA-6241-A0E0-B6545D0808B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6236306" y="6616185"/>
            <a:ext cx="421977" cy="421977"/>
          </a:xfrm>
          <a:prstGeom prst="rect">
            <a:avLst/>
          </a:prstGeom>
        </p:spPr>
      </p:pic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1866B16B-E8AF-DD46-971B-1C8FF78B6209}"/>
              </a:ext>
            </a:extLst>
          </p:cNvPr>
          <p:cNvSpPr/>
          <p:nvPr/>
        </p:nvSpPr>
        <p:spPr>
          <a:xfrm>
            <a:off x="16720691" y="6555912"/>
            <a:ext cx="413767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Ctrl + V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r>
              <a:rPr lang="en-US" sz="3200" dirty="0">
                <a:solidFill>
                  <a:srgbClr val="000000"/>
                </a:solidFill>
              </a:rPr>
              <a:t> </a:t>
            </a:r>
            <a:r>
              <a:rPr lang="ru-RU" sz="3200" dirty="0">
                <a:solidFill>
                  <a:srgbClr val="000000"/>
                </a:solidFill>
              </a:rPr>
              <a:t>        </a:t>
            </a:r>
            <a:r>
              <a:rPr lang="en-US" sz="3200" dirty="0" err="1">
                <a:solidFill>
                  <a:srgbClr val="000000"/>
                </a:solidFill>
              </a:rPr>
              <a:t>Cmd</a:t>
            </a:r>
            <a:r>
              <a:rPr lang="en-US" sz="3200" dirty="0">
                <a:solidFill>
                  <a:srgbClr val="000000"/>
                </a:solidFill>
              </a:rPr>
              <a:t> + V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endParaRPr lang="ru-RU" dirty="0"/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E1F4236D-008D-654D-9284-6095B1592478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8558884" y="6598651"/>
            <a:ext cx="417289" cy="417289"/>
          </a:xfrm>
          <a:prstGeom prst="rect">
            <a:avLst/>
          </a:prstGeom>
        </p:spPr>
      </p:pic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D30B3238-1E68-4943-B774-B5771B47070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4254" y="7515819"/>
            <a:ext cx="7594600" cy="3467100"/>
          </a:xfrm>
          <a:prstGeom prst="rect">
            <a:avLst/>
          </a:prstGeom>
        </p:spPr>
      </p:pic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3D24A42F-A303-5249-8811-5C77D89FF65D}"/>
              </a:ext>
            </a:extLst>
          </p:cNvPr>
          <p:cNvSpPr/>
          <p:nvPr/>
        </p:nvSpPr>
        <p:spPr>
          <a:xfrm>
            <a:off x="15707319" y="9462311"/>
            <a:ext cx="484094" cy="470647"/>
          </a:xfrm>
          <a:prstGeom prst="rect">
            <a:avLst/>
          </a:prstGeom>
          <a:noFill/>
          <a:ln w="38100">
            <a:solidFill>
              <a:schemeClr val="tx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16000" bIns="216000" rtlCol="0" anchor="ctr"/>
          <a:lstStyle/>
          <a:p>
            <a:pPr algn="ctr"/>
            <a:endParaRPr lang="ru-RU" dirty="0">
              <a:ln w="0"/>
              <a:solidFill>
                <a:schemeClr val="tx1"/>
              </a:solidFill>
              <a:latin typeface="YS Text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29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EDC34F71-DF7F-EB46-AAB2-54A143C7E6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Сервис постановки и достижения целей </a:t>
            </a:r>
            <a:r>
              <a:rPr lang="en-US" dirty="0" err="1" smtClean="0"/>
              <a:t>AchieveMe</a:t>
            </a:r>
            <a:endParaRPr lang="ru-RU" dirty="0"/>
          </a:p>
        </p:txBody>
      </p:sp>
      <p:sp>
        <p:nvSpPr>
          <p:cNvPr id="11" name="Подзаголовок 10">
            <a:extLst>
              <a:ext uri="{FF2B5EF4-FFF2-40B4-BE49-F238E27FC236}">
                <a16:creationId xmlns:a16="http://schemas.microsoft.com/office/drawing/2014/main" id="{ADC40C75-D743-DD40-B3E3-247C57C128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Антон Кузнецов, Ольга </a:t>
            </a:r>
            <a:r>
              <a:rPr lang="ru-RU" dirty="0" err="1" smtClean="0"/>
              <a:t>Пестерева</a:t>
            </a:r>
            <a:r>
              <a:rPr lang="ru-RU" dirty="0" smtClean="0"/>
              <a:t>, Вадим </a:t>
            </a:r>
            <a:r>
              <a:rPr lang="ru-RU" dirty="0" smtClean="0"/>
              <a:t>Чернышев</a:t>
            </a:r>
            <a:r>
              <a:rPr lang="ru-RU" dirty="0" smtClean="0"/>
              <a:t>, Максим Тимохин, Илья Шишков</a:t>
            </a:r>
            <a:endParaRPr lang="ru-RU" dirty="0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A0B82877-ED55-2745-BAF7-7158F61A982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" name="Рисунок 1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4" b="41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2007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Наша команда</a:t>
            </a:r>
            <a:endParaRPr lang="ru-RU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686738" y="3258000"/>
            <a:ext cx="4972492" cy="9544592"/>
            <a:chOff x="686738" y="3258000"/>
            <a:chExt cx="4972492" cy="9544592"/>
          </a:xfrm>
        </p:grpSpPr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738" y="3258000"/>
              <a:ext cx="4972492" cy="72000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835453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Антон Кузнецов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Frontend?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Нет, не слышал</a:t>
              </a:r>
            </a:p>
          </p:txBody>
        </p:sp>
      </p:grpSp>
      <p:grpSp>
        <p:nvGrpSpPr>
          <p:cNvPr id="19" name="Группа 18"/>
          <p:cNvGrpSpPr/>
          <p:nvPr/>
        </p:nvGrpSpPr>
        <p:grpSpPr>
          <a:xfrm>
            <a:off x="6345968" y="3258000"/>
            <a:ext cx="5670848" cy="9544592"/>
            <a:chOff x="6345968" y="3258000"/>
            <a:chExt cx="5670848" cy="9544592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5968" y="3258000"/>
              <a:ext cx="5670848" cy="720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7065963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Вадим </a:t>
              </a:r>
              <a:r>
                <a:rPr lang="ru-RU" sz="4000" dirty="0" smtClean="0">
                  <a:solidFill>
                    <a:sysClr val="windowText" lastClr="000000"/>
                  </a:solidFill>
                </a:rPr>
                <a:t>Чернышев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Вообще</a:t>
              </a: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не дизайнер</a:t>
              </a:r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12703551" y="3258000"/>
            <a:ext cx="4958646" cy="9544592"/>
            <a:chOff x="12703551" y="3258000"/>
            <a:chExt cx="4958646" cy="9544592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03551" y="3258000"/>
              <a:ext cx="4958646" cy="720000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2983027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Максим Тимохин</a:t>
              </a: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Никогда не писал под </a:t>
              </a:r>
              <a:r>
                <a:rPr lang="en-US" sz="4000" dirty="0" smtClean="0">
                  <a:solidFill>
                    <a:sysClr val="windowText" lastClr="000000"/>
                  </a:solidFill>
                </a:rPr>
                <a:t>Android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18172501" y="3258000"/>
            <a:ext cx="5523175" cy="9544592"/>
            <a:chOff x="18172501" y="3258000"/>
            <a:chExt cx="5523175" cy="9544592"/>
          </a:xfrm>
        </p:grpSpPr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2501" y="3258000"/>
              <a:ext cx="5523175" cy="72000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8501271" y="10955933"/>
              <a:ext cx="496143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Ольга </a:t>
              </a:r>
              <a:r>
                <a:rPr lang="ru-RU" sz="4000" dirty="0" err="1" smtClean="0">
                  <a:solidFill>
                    <a:sysClr val="windowText" lastClr="000000"/>
                  </a:solidFill>
                </a:rPr>
                <a:t>Пестерева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ru-RU" sz="4000" dirty="0">
                  <a:solidFill>
                    <a:sysClr val="windowText" lastClr="000000"/>
                  </a:solidFill>
                </a:rPr>
                <a:t>Никогда не </a:t>
              </a:r>
              <a:r>
                <a:rPr lang="ru-RU" sz="4000" dirty="0" smtClean="0">
                  <a:solidFill>
                    <a:sysClr val="windowText" lastClr="000000"/>
                  </a:solidFill>
                </a:rPr>
                <a:t>делала </a:t>
              </a:r>
              <a:r>
                <a:rPr lang="en-US" sz="4000" dirty="0">
                  <a:solidFill>
                    <a:sysClr val="windowText" lastClr="000000"/>
                  </a:solidFill>
                </a:rPr>
                <a:t>web-</a:t>
              </a:r>
              <a:r>
                <a:rPr lang="ru-RU" sz="4000" dirty="0">
                  <a:solidFill>
                    <a:sysClr val="windowText" lastClr="000000"/>
                  </a:solidFill>
                </a:rPr>
                <a:t>сервисы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7922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Освоили уйму технологий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38" y="3258000"/>
            <a:ext cx="4972492" cy="720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35453" y="10955933"/>
            <a:ext cx="4399693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 smtClean="0">
                <a:solidFill>
                  <a:sysClr val="windowText" lastClr="000000"/>
                </a:solidFill>
              </a:rPr>
              <a:t>Twitter Bootstrap</a:t>
            </a:r>
            <a:endParaRPr lang="en-US" sz="4000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4000" dirty="0" smtClean="0">
                <a:solidFill>
                  <a:sysClr val="windowText" lastClr="000000"/>
                </a:solidFill>
              </a:rPr>
              <a:t>Django</a:t>
            </a:r>
          </a:p>
        </p:txBody>
      </p:sp>
      <p:grpSp>
        <p:nvGrpSpPr>
          <p:cNvPr id="19" name="Группа 18"/>
          <p:cNvGrpSpPr/>
          <p:nvPr/>
        </p:nvGrpSpPr>
        <p:grpSpPr>
          <a:xfrm>
            <a:off x="6345968" y="3258000"/>
            <a:ext cx="5670848" cy="8929039"/>
            <a:chOff x="6345968" y="3258000"/>
            <a:chExt cx="5670848" cy="8929039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5968" y="3258000"/>
              <a:ext cx="5670848" cy="720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7065963" y="10955933"/>
              <a:ext cx="4399693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000" dirty="0" err="1" smtClean="0">
                  <a:solidFill>
                    <a:sysClr val="windowText" lastClr="000000"/>
                  </a:solidFill>
                </a:rPr>
                <a:t>Git</a:t>
              </a:r>
              <a:r>
                <a:rPr lang="en-US" sz="4000" dirty="0" smtClean="0">
                  <a:solidFill>
                    <a:sysClr val="windowText" lastClr="000000"/>
                  </a:solidFill>
                </a:rPr>
                <a:t>, NLP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HTML, CSS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12703551" y="3258000"/>
            <a:ext cx="4958646" cy="8929039"/>
            <a:chOff x="12703551" y="3258000"/>
            <a:chExt cx="4958646" cy="8929039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03551" y="3258000"/>
              <a:ext cx="4958646" cy="720000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2983027" y="10955933"/>
              <a:ext cx="4399693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Java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Android SDK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18172501" y="3258000"/>
            <a:ext cx="5523175" cy="8929039"/>
            <a:chOff x="18172501" y="3258000"/>
            <a:chExt cx="5523175" cy="8929039"/>
          </a:xfrm>
        </p:grpSpPr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2501" y="3258000"/>
              <a:ext cx="5523175" cy="72000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8501271" y="10955933"/>
              <a:ext cx="4961433" cy="12311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4000" dirty="0" err="1" smtClean="0">
                  <a:solidFill>
                    <a:sysClr val="windowText" lastClr="000000"/>
                  </a:solidFill>
                </a:rPr>
                <a:t>Git</a:t>
              </a:r>
              <a:r>
                <a:rPr lang="en-US" sz="4000" dirty="0" smtClean="0">
                  <a:solidFill>
                    <a:sysClr val="windowText" lastClr="000000"/>
                  </a:solidFill>
                </a:rPr>
                <a:t>, jQuery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Google API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574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Весь сервис мы делали вместе…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93"/>
          <a:stretch/>
        </p:blipFill>
        <p:spPr>
          <a:xfrm>
            <a:off x="1587600" y="2001837"/>
            <a:ext cx="12216324" cy="10285211"/>
          </a:xfr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38" t="9809"/>
          <a:stretch/>
        </p:blipFill>
        <p:spPr>
          <a:xfrm>
            <a:off x="15591915" y="2001838"/>
            <a:ext cx="7228497" cy="1024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925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Мы работали днём и ночью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6308" y="1943590"/>
            <a:ext cx="5684104" cy="10214364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563" y="1958732"/>
            <a:ext cx="5726575" cy="10188964"/>
          </a:xfrm>
          <a:prstGeom prst="rect">
            <a:avLst/>
          </a:prstGeom>
        </p:spPr>
      </p:pic>
      <p:sp>
        <p:nvSpPr>
          <p:cNvPr id="5" name="Скругленная прямоугольная выноска 4"/>
          <p:cNvSpPr/>
          <p:nvPr/>
        </p:nvSpPr>
        <p:spPr>
          <a:xfrm>
            <a:off x="7983415" y="6392863"/>
            <a:ext cx="3476748" cy="1828800"/>
          </a:xfrm>
          <a:prstGeom prst="wedgeRoundRectCallout">
            <a:avLst>
              <a:gd name="adj1" fmla="val -90125"/>
              <a:gd name="adj2" fmla="val 97115"/>
              <a:gd name="adj3" fmla="val 16667"/>
            </a:avLst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>
              <a:lnSpc>
                <a:spcPct val="90000"/>
              </a:lnSpc>
            </a:pPr>
            <a:r>
              <a:rPr lang="ru-RU" sz="4000" dirty="0" smtClean="0">
                <a:ln w="0"/>
                <a:solidFill>
                  <a:schemeClr val="tx1"/>
                </a:solidFill>
              </a:rPr>
              <a:t>Время: 22:18</a:t>
            </a:r>
            <a:endParaRPr lang="ru-RU" sz="4000" dirty="0">
              <a:ln w="0"/>
              <a:solidFill>
                <a:schemeClr val="tx1"/>
              </a:solidFill>
            </a:endParaRPr>
          </a:p>
        </p:txBody>
      </p:sp>
      <p:sp>
        <p:nvSpPr>
          <p:cNvPr id="8" name="Скругленная прямоугольная выноска 7"/>
          <p:cNvSpPr/>
          <p:nvPr/>
        </p:nvSpPr>
        <p:spPr>
          <a:xfrm>
            <a:off x="11082704" y="9466276"/>
            <a:ext cx="3476748" cy="1828800"/>
          </a:xfrm>
          <a:prstGeom prst="wedgeRoundRectCallout">
            <a:avLst>
              <a:gd name="adj1" fmla="val 234078"/>
              <a:gd name="adj2" fmla="val -1923"/>
              <a:gd name="adj3" fmla="val 16667"/>
            </a:avLst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216000" rIns="90000" bIns="216000" rtlCol="0" anchor="ctr" anchorCtr="0"/>
          <a:lstStyle/>
          <a:p>
            <a:pPr algn="ctr">
              <a:lnSpc>
                <a:spcPct val="90000"/>
              </a:lnSpc>
            </a:pPr>
            <a:r>
              <a:rPr lang="ru-RU" sz="4000" dirty="0" smtClean="0">
                <a:ln w="0"/>
                <a:solidFill>
                  <a:schemeClr val="tx1"/>
                </a:solidFill>
              </a:rPr>
              <a:t>Время: 23:01</a:t>
            </a:r>
            <a:endParaRPr lang="ru-RU" sz="4000" dirty="0">
              <a:ln w="0"/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78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Планирование — цели на день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562" y="2104043"/>
            <a:ext cx="7036899" cy="9507915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03" t="35062" r="14694"/>
          <a:stretch/>
        </p:blipFill>
        <p:spPr>
          <a:xfrm>
            <a:off x="9375042" y="2923543"/>
            <a:ext cx="13550900" cy="786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4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Живое </a:t>
            </a:r>
            <a:r>
              <a:rPr lang="ru-RU" dirty="0" err="1" smtClean="0"/>
              <a:t>демо</a:t>
            </a:r>
            <a:r>
              <a:rPr lang="ru-RU" dirty="0" smtClean="0"/>
              <a:t>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343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F24DBB8-8198-2F49-B028-95B917F12C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4665" y="7496175"/>
            <a:ext cx="8418163" cy="3351350"/>
          </a:xfrm>
        </p:spPr>
        <p:txBody>
          <a:bodyPr anchor="t"/>
          <a:lstStyle/>
          <a:p>
            <a:pPr>
              <a:lnSpc>
                <a:spcPct val="150000"/>
              </a:lnSpc>
            </a:pPr>
            <a:r>
              <a:rPr lang="ru-RU" dirty="0" smtClean="0"/>
              <a:t>Антон Кузнецов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Ольга </a:t>
            </a:r>
            <a:r>
              <a:rPr lang="ru-RU" dirty="0" err="1" smtClean="0"/>
              <a:t>Пестерева</a:t>
            </a:r>
            <a:endParaRPr lang="ru-RU" dirty="0" smtClean="0"/>
          </a:p>
          <a:p>
            <a:pPr>
              <a:lnSpc>
                <a:spcPct val="150000"/>
              </a:lnSpc>
            </a:pPr>
            <a:r>
              <a:rPr lang="ru-RU" dirty="0" smtClean="0"/>
              <a:t>Вадим </a:t>
            </a:r>
            <a:r>
              <a:rPr lang="ru-RU" dirty="0" err="1" smtClean="0"/>
              <a:t>Чернышов</a:t>
            </a:r>
            <a:endParaRPr lang="ru-RU" dirty="0" smtClean="0"/>
          </a:p>
          <a:p>
            <a:pPr>
              <a:lnSpc>
                <a:spcPct val="150000"/>
              </a:lnSpc>
            </a:pPr>
            <a:r>
              <a:rPr lang="ru-RU" dirty="0" smtClean="0"/>
              <a:t>Максим Тимохин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Илья Шишков</a:t>
            </a:r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F7E01ED-6BB0-B145-820C-4EE123701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</a:p>
        </p:txBody>
      </p:sp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2ED35A23-2582-E048-ABAF-1488825B67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Рисунок 5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4" b="4154"/>
          <a:stretch>
            <a:fillRect/>
          </a:stretch>
        </p:blipFill>
        <p:spPr/>
      </p:pic>
      <p:sp>
        <p:nvSpPr>
          <p:cNvPr id="13" name="Текст 1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Текст 18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0" name="Рисунок 19"/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21" name="Рисунок 20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2" name="Текст 21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778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Yandex">
  <a:themeElements>
    <a:clrScheme name="Yandex Color">
      <a:dk1>
        <a:srgbClr val="000000"/>
      </a:dk1>
      <a:lt1>
        <a:srgbClr val="FFFFFF"/>
      </a:lt1>
      <a:dk2>
        <a:srgbClr val="FF3333"/>
      </a:dk2>
      <a:lt2>
        <a:srgbClr val="FFCC00"/>
      </a:lt2>
      <a:accent1>
        <a:srgbClr val="0077FF"/>
      </a:accent1>
      <a:accent2>
        <a:srgbClr val="23B324"/>
      </a:accent2>
      <a:accent3>
        <a:srgbClr val="6838CF"/>
      </a:accent3>
      <a:accent4>
        <a:srgbClr val="5DCEF9"/>
      </a:accent4>
      <a:accent5>
        <a:srgbClr val="C62CD0"/>
      </a:accent5>
      <a:accent6>
        <a:srgbClr val="FF9A00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9050">
          <a:solidFill>
            <a:schemeClr val="bg2"/>
          </a:solidFill>
        </a:ln>
        <a:effectLst/>
      </a:spPr>
      <a:bodyPr lIns="90000" tIns="216000" rIns="90000" bIns="216000" rtlCol="0" anchor="ctr" anchorCtr="0"/>
      <a:lstStyle>
        <a:defPPr algn="ctr">
          <a:lnSpc>
            <a:spcPct val="90000"/>
          </a:lnSpc>
          <a:defRPr sz="3200" dirty="0">
            <a:ln w="0"/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 cmpd="sng">
          <a:solidFill>
            <a:schemeClr val="tx1"/>
          </a:solidFill>
          <a:prstDash val="solid"/>
          <a:headEnd type="none" w="lg" len="med"/>
          <a:tailEnd type="none" w="lg" len="med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3200" dirty="0" err="1" smtClean="0">
            <a:solidFill>
              <a:sysClr val="windowText" lastClr="00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70712</TotalTime>
  <Words>140</Words>
  <Application>Microsoft Office PowerPoint</Application>
  <PresentationFormat>Произвольный</PresentationFormat>
  <Paragraphs>51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Arial Unicode MS</vt:lpstr>
      <vt:lpstr>Calibri</vt:lpstr>
      <vt:lpstr>Courier New</vt:lpstr>
      <vt:lpstr>Yandex Sans Text Light</vt:lpstr>
      <vt:lpstr>Yandex Sans Text Thin</vt:lpstr>
      <vt:lpstr>YS Text Light</vt:lpstr>
      <vt:lpstr>Yandex</vt:lpstr>
      <vt:lpstr>Презентация PowerPoint</vt:lpstr>
      <vt:lpstr>Сервис постановки и достижения целей AchieveMe</vt:lpstr>
      <vt:lpstr>Наша команда</vt:lpstr>
      <vt:lpstr>Освоили уйму технологий</vt:lpstr>
      <vt:lpstr>Весь сервис мы делали вместе…</vt:lpstr>
      <vt:lpstr>Мы работали днём и ночью</vt:lpstr>
      <vt:lpstr>Планирование — цели на день</vt:lpstr>
      <vt:lpstr>Живое демо!</vt:lpstr>
      <vt:lpstr>Спасибо</vt:lpstr>
      <vt:lpstr>Иконки для слайда с контактами</vt:lpstr>
    </vt:vector>
  </TitlesOfParts>
  <Manager>Maria Kutuzova</Manager>
  <Company>Yandex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>show_YST</dc:subject>
  <dc:creator>presentation</dc:creator>
  <cp:keywords/>
  <dc:description/>
  <cp:lastModifiedBy>Ilia Shishkov</cp:lastModifiedBy>
  <cp:revision>1684</cp:revision>
  <dcterms:created xsi:type="dcterms:W3CDTF">2014-09-09T08:22:07Z</dcterms:created>
  <dcterms:modified xsi:type="dcterms:W3CDTF">2019-02-13T14:39:11Z</dcterms:modified>
  <cp:category>presentation technology</cp:category>
</cp:coreProperties>
</file>